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64" r:id="rId2"/>
    <p:sldId id="338" r:id="rId3"/>
    <p:sldId id="339" r:id="rId4"/>
    <p:sldId id="340" r:id="rId5"/>
    <p:sldId id="355" r:id="rId6"/>
    <p:sldId id="349" r:id="rId7"/>
    <p:sldId id="341" r:id="rId8"/>
    <p:sldId id="343" r:id="rId9"/>
    <p:sldId id="346" r:id="rId10"/>
    <p:sldId id="348" r:id="rId11"/>
    <p:sldId id="354" r:id="rId12"/>
    <p:sldId id="280" r:id="rId13"/>
    <p:sldId id="353" r:id="rId14"/>
    <p:sldId id="356" r:id="rId15"/>
    <p:sldId id="357" r:id="rId16"/>
    <p:sldId id="347" r:id="rId17"/>
    <p:sldId id="352" r:id="rId18"/>
    <p:sldId id="337" r:id="rId19"/>
  </p:sldIdLst>
  <p:sldSz cx="9144000" cy="6858000" type="screen4x3"/>
  <p:notesSz cx="6797675" cy="9928225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Reiter" initials="KR" lastIdx="1" clrIdx="0">
    <p:extLst>
      <p:ext uri="{19B8F6BF-5375-455C-9EA6-DF929625EA0E}">
        <p15:presenceInfo xmlns:p15="http://schemas.microsoft.com/office/powerpoint/2012/main" userId="164d82faa64347e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81"/>
    <a:srgbClr val="FF8400"/>
    <a:srgbClr val="006D5E"/>
    <a:srgbClr val="000000"/>
    <a:srgbClr val="C51F26"/>
    <a:srgbClr val="3752A2"/>
    <a:srgbClr val="008400"/>
    <a:srgbClr val="73D6FF"/>
    <a:srgbClr val="FF84FF"/>
    <a:srgbClr val="FF84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861" autoAdjust="0"/>
  </p:normalViewPr>
  <p:slideViewPr>
    <p:cSldViewPr>
      <p:cViewPr>
        <p:scale>
          <a:sx n="75" d="100"/>
          <a:sy n="75" d="100"/>
        </p:scale>
        <p:origin x="1734" y="10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4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3180" y="-96"/>
      </p:cViewPr>
      <p:guideLst>
        <p:guide orient="horz" pos="3128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628574" y="508478"/>
            <a:ext cx="2734805" cy="30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b" anchorCtr="0" compatLnSpc="1">
            <a:prstTxWarp prst="textNoShape">
              <a:avLst/>
            </a:prstTxWarp>
          </a:bodyPr>
          <a:lstStyle>
            <a:lvl1pPr algn="r">
              <a:defRPr sz="800"/>
            </a:lvl1pPr>
          </a:lstStyle>
          <a:p>
            <a:pPr>
              <a:defRPr/>
            </a:pPr>
            <a:r>
              <a:rPr lang="de-DE" dirty="0"/>
              <a:t>Prof. Dr. Max Mustermann | Musterfakultät</a:t>
            </a:r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536576" y="9407683"/>
            <a:ext cx="3076262" cy="80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altLang="de-DE" sz="800" dirty="0"/>
              <a:t>KIT – Die Forschungsuniversität in der Helmholtz-Gemeinschaft</a:t>
            </a:r>
          </a:p>
        </p:txBody>
      </p:sp>
      <p:pic>
        <p:nvPicPr>
          <p:cNvPr id="6148" name="Picture 11" descr="KIT-Logo-rgb_d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45" y="205116"/>
            <a:ext cx="999196" cy="505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4944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907"/>
            <a:ext cx="5438140" cy="446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de-DE" dirty="0"/>
              <a:t>Prof. Dr. Max Mustermann | Musterfakultät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F67A72A-DB5D-4F56-8EC2-CA1C05C6F544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488943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329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7169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3578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4654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7200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4763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0111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4764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5281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1761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3579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II_rahmen_neu_tit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155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396875" y="6597650"/>
            <a:ext cx="36703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800" dirty="0"/>
              <a:t>KIT – Die Forschungsuniversität in der Helmholtz-Gemeinschaft</a:t>
            </a:r>
          </a:p>
        </p:txBody>
      </p:sp>
      <p:sp>
        <p:nvSpPr>
          <p:cNvPr id="7" name="Text Box 21"/>
          <p:cNvSpPr txBox="1">
            <a:spLocks noChangeArrowheads="1"/>
          </p:cNvSpPr>
          <p:nvPr/>
        </p:nvSpPr>
        <p:spPr bwMode="auto">
          <a:xfrm>
            <a:off x="683568" y="3320179"/>
            <a:ext cx="763284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sz="1600" noProof="0" dirty="0">
                <a:solidFill>
                  <a:schemeClr val="bg1"/>
                </a:solidFill>
              </a:rPr>
              <a:t>Promotionskolloquium: Dienstag, 16.10.2018</a:t>
            </a:r>
            <a:r>
              <a:rPr lang="de-DE" sz="1600" b="0" i="0" kern="1200" noProof="0" dirty="0">
                <a:solidFill>
                  <a:schemeClr val="bg1"/>
                </a:solidFill>
                <a:effectLst/>
                <a:latin typeface="Arial" charset="0"/>
                <a:ea typeface="+mn-ea"/>
                <a:cs typeface="+mn-cs"/>
              </a:rPr>
              <a:t> </a:t>
            </a:r>
            <a:endParaRPr lang="de-DE" altLang="de-DE" sz="1600" noProof="0" dirty="0">
              <a:solidFill>
                <a:schemeClr val="bg1"/>
              </a:solidFill>
            </a:endParaRPr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7318375" y="6497638"/>
            <a:ext cx="1727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 dirty="0">
                <a:solidFill>
                  <a:schemeClr val="bg1"/>
                </a:solidFill>
              </a:rPr>
              <a:t>www.kit.edu</a:t>
            </a:r>
          </a:p>
        </p:txBody>
      </p:sp>
      <p:pic>
        <p:nvPicPr>
          <p:cNvPr id="9" name="Picture 11" descr="KIT-Logo-rgb_d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33375"/>
            <a:ext cx="161925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fik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713" y="6381750"/>
            <a:ext cx="4699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8878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4131666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59563" y="333375"/>
            <a:ext cx="2089150" cy="575945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0525" y="333375"/>
            <a:ext cx="6116638" cy="5759450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1226547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200754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3665660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21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333300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494847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1826687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385303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2474151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249781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I_rahmen_neu_folg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0525" y="333375"/>
            <a:ext cx="69119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Folientitel durch klicken hinzufügen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2113" y="1198563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Karlsruhe Institute </a:t>
            </a:r>
            <a:r>
              <a:rPr lang="de-DE" altLang="de-DE" dirty="0" err="1"/>
              <a:t>of</a:t>
            </a:r>
            <a:r>
              <a:rPr lang="de-DE" altLang="de-DE" dirty="0"/>
              <a:t> Technology (KIT).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29" name="Text Box 10"/>
          <p:cNvSpPr txBox="1">
            <a:spLocks noChangeArrowheads="1"/>
          </p:cNvSpPr>
          <p:nvPr userDrawn="1"/>
        </p:nvSpPr>
        <p:spPr bwMode="auto">
          <a:xfrm>
            <a:off x="6011863" y="6453188"/>
            <a:ext cx="2736850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endParaRPr lang="de-DE" altLang="de-DE" sz="900" dirty="0"/>
          </a:p>
        </p:txBody>
      </p:sp>
      <p:sp>
        <p:nvSpPr>
          <p:cNvPr id="1030" name="Text Box 11"/>
          <p:cNvSpPr txBox="1">
            <a:spLocks noChangeArrowheads="1"/>
          </p:cNvSpPr>
          <p:nvPr/>
        </p:nvSpPr>
        <p:spPr bwMode="auto">
          <a:xfrm>
            <a:off x="250825" y="6445250"/>
            <a:ext cx="3254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C9A3BCB7-53F7-4CEB-A9D8-3986DC682D22}" type="slidenum">
              <a:rPr lang="de-DE" altLang="de-DE" sz="900" b="1" smtClean="0"/>
              <a:pPr eaLnBrk="1" hangingPunct="1">
                <a:spcBef>
                  <a:spcPct val="50000"/>
                </a:spcBef>
                <a:defRPr/>
              </a:pPr>
              <a:t>‹Nr.›</a:t>
            </a:fld>
            <a:endParaRPr lang="de-DE" altLang="de-DE" sz="900" b="1" dirty="0"/>
          </a:p>
        </p:txBody>
      </p:sp>
      <p:pic>
        <p:nvPicPr>
          <p:cNvPr id="1031" name="Picture 13" descr="KIT-Logo-rgb_d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333375"/>
            <a:ext cx="10763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11"/>
          <p:cNvSpPr>
            <a:spLocks noChangeArrowheads="1"/>
          </p:cNvSpPr>
          <p:nvPr userDrawn="1"/>
        </p:nvSpPr>
        <p:spPr bwMode="auto">
          <a:xfrm>
            <a:off x="612775" y="6445250"/>
            <a:ext cx="86360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fld id="{BA4C524B-270B-4115-8021-3620B6623690}" type="datetime1">
              <a:rPr lang="de-DE" altLang="de-DE" sz="900" smtClean="0"/>
              <a:t>07.10.2018</a:t>
            </a:fld>
            <a:endParaRPr lang="de-DE" altLang="de-DE" sz="900" dirty="0"/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01800" y="6445250"/>
            <a:ext cx="424815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14325" indent="-314325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90575" indent="-314325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>
          <a:solidFill>
            <a:schemeClr val="tx1"/>
          </a:solidFill>
          <a:latin typeface="+mn-lt"/>
        </a:defRPr>
      </a:lvl2pPr>
      <a:lvl3pPr marL="1209675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3pPr>
      <a:lvl4pPr marL="1657350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4pPr>
      <a:lvl5pPr marL="2095500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216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39.png"/><Relationship Id="rId3" Type="http://schemas.openxmlformats.org/officeDocument/2006/relationships/tags" Target="../tags/tag211.xml"/><Relationship Id="rId7" Type="http://schemas.openxmlformats.org/officeDocument/2006/relationships/tags" Target="../tags/tag215.xml"/><Relationship Id="rId12" Type="http://schemas.openxmlformats.org/officeDocument/2006/relationships/tags" Target="../tags/tag220.xml"/><Relationship Id="rId17" Type="http://schemas.openxmlformats.org/officeDocument/2006/relationships/image" Target="../media/image13.svg"/><Relationship Id="rId2" Type="http://schemas.openxmlformats.org/officeDocument/2006/relationships/tags" Target="../tags/tag210.xml"/><Relationship Id="rId16" Type="http://schemas.openxmlformats.org/officeDocument/2006/relationships/image" Target="../media/image12.png"/><Relationship Id="rId1" Type="http://schemas.openxmlformats.org/officeDocument/2006/relationships/tags" Target="../tags/tag209.xml"/><Relationship Id="rId6" Type="http://schemas.openxmlformats.org/officeDocument/2006/relationships/tags" Target="../tags/tag214.xml"/><Relationship Id="rId11" Type="http://schemas.openxmlformats.org/officeDocument/2006/relationships/tags" Target="../tags/tag219.xml"/><Relationship Id="rId5" Type="http://schemas.openxmlformats.org/officeDocument/2006/relationships/tags" Target="../tags/tag213.xml"/><Relationship Id="rId15" Type="http://schemas.openxmlformats.org/officeDocument/2006/relationships/image" Target="../media/image38.tiff"/><Relationship Id="rId10" Type="http://schemas.openxmlformats.org/officeDocument/2006/relationships/tags" Target="../tags/tag218.xml"/><Relationship Id="rId19" Type="http://schemas.openxmlformats.org/officeDocument/2006/relationships/image" Target="../media/image40.png"/><Relationship Id="rId4" Type="http://schemas.openxmlformats.org/officeDocument/2006/relationships/tags" Target="../tags/tag212.xml"/><Relationship Id="rId9" Type="http://schemas.openxmlformats.org/officeDocument/2006/relationships/tags" Target="../tags/tag217.xml"/><Relationship Id="rId14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tags" Target="../tags/tag39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50" Type="http://schemas.openxmlformats.org/officeDocument/2006/relationships/tags" Target="../tags/tag50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tags" Target="../tags/tag29.xml"/><Relationship Id="rId41" Type="http://schemas.openxmlformats.org/officeDocument/2006/relationships/tags" Target="../tags/tag41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8" Type="http://schemas.openxmlformats.org/officeDocument/2006/relationships/tags" Target="../tags/tag8.xml"/><Relationship Id="rId5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tags" Target="../tags/tag75.xml"/><Relationship Id="rId117" Type="http://schemas.openxmlformats.org/officeDocument/2006/relationships/tags" Target="../tags/tag166.xml"/><Relationship Id="rId21" Type="http://schemas.openxmlformats.org/officeDocument/2006/relationships/tags" Target="../tags/tag70.xml"/><Relationship Id="rId42" Type="http://schemas.openxmlformats.org/officeDocument/2006/relationships/tags" Target="../tags/tag91.xml"/><Relationship Id="rId47" Type="http://schemas.openxmlformats.org/officeDocument/2006/relationships/tags" Target="../tags/tag96.xml"/><Relationship Id="rId63" Type="http://schemas.openxmlformats.org/officeDocument/2006/relationships/tags" Target="../tags/tag112.xml"/><Relationship Id="rId68" Type="http://schemas.openxmlformats.org/officeDocument/2006/relationships/tags" Target="../tags/tag117.xml"/><Relationship Id="rId84" Type="http://schemas.openxmlformats.org/officeDocument/2006/relationships/tags" Target="../tags/tag133.xml"/><Relationship Id="rId89" Type="http://schemas.openxmlformats.org/officeDocument/2006/relationships/tags" Target="../tags/tag138.xml"/><Relationship Id="rId112" Type="http://schemas.openxmlformats.org/officeDocument/2006/relationships/tags" Target="../tags/tag161.xml"/><Relationship Id="rId133" Type="http://schemas.openxmlformats.org/officeDocument/2006/relationships/tags" Target="../tags/tag182.xml"/><Relationship Id="rId138" Type="http://schemas.openxmlformats.org/officeDocument/2006/relationships/tags" Target="../tags/tag187.xml"/><Relationship Id="rId154" Type="http://schemas.openxmlformats.org/officeDocument/2006/relationships/notesSlide" Target="../notesSlides/notesSlide1.xml"/><Relationship Id="rId16" Type="http://schemas.openxmlformats.org/officeDocument/2006/relationships/tags" Target="../tags/tag65.xml"/><Relationship Id="rId107" Type="http://schemas.openxmlformats.org/officeDocument/2006/relationships/tags" Target="../tags/tag156.xml"/><Relationship Id="rId11" Type="http://schemas.openxmlformats.org/officeDocument/2006/relationships/tags" Target="../tags/tag60.xml"/><Relationship Id="rId32" Type="http://schemas.openxmlformats.org/officeDocument/2006/relationships/tags" Target="../tags/tag81.xml"/><Relationship Id="rId37" Type="http://schemas.openxmlformats.org/officeDocument/2006/relationships/tags" Target="../tags/tag86.xml"/><Relationship Id="rId53" Type="http://schemas.openxmlformats.org/officeDocument/2006/relationships/tags" Target="../tags/tag102.xml"/><Relationship Id="rId58" Type="http://schemas.openxmlformats.org/officeDocument/2006/relationships/tags" Target="../tags/tag107.xml"/><Relationship Id="rId74" Type="http://schemas.openxmlformats.org/officeDocument/2006/relationships/tags" Target="../tags/tag123.xml"/><Relationship Id="rId79" Type="http://schemas.openxmlformats.org/officeDocument/2006/relationships/tags" Target="../tags/tag128.xml"/><Relationship Id="rId102" Type="http://schemas.openxmlformats.org/officeDocument/2006/relationships/tags" Target="../tags/tag151.xml"/><Relationship Id="rId123" Type="http://schemas.openxmlformats.org/officeDocument/2006/relationships/tags" Target="../tags/tag172.xml"/><Relationship Id="rId128" Type="http://schemas.openxmlformats.org/officeDocument/2006/relationships/tags" Target="../tags/tag177.xml"/><Relationship Id="rId144" Type="http://schemas.openxmlformats.org/officeDocument/2006/relationships/tags" Target="../tags/tag193.xml"/><Relationship Id="rId149" Type="http://schemas.openxmlformats.org/officeDocument/2006/relationships/tags" Target="../tags/tag198.xml"/><Relationship Id="rId5" Type="http://schemas.openxmlformats.org/officeDocument/2006/relationships/tags" Target="../tags/tag54.xml"/><Relationship Id="rId90" Type="http://schemas.openxmlformats.org/officeDocument/2006/relationships/tags" Target="../tags/tag139.xml"/><Relationship Id="rId95" Type="http://schemas.openxmlformats.org/officeDocument/2006/relationships/tags" Target="../tags/tag144.xml"/><Relationship Id="rId22" Type="http://schemas.openxmlformats.org/officeDocument/2006/relationships/tags" Target="../tags/tag71.xml"/><Relationship Id="rId27" Type="http://schemas.openxmlformats.org/officeDocument/2006/relationships/tags" Target="../tags/tag76.xml"/><Relationship Id="rId43" Type="http://schemas.openxmlformats.org/officeDocument/2006/relationships/tags" Target="../tags/tag92.xml"/><Relationship Id="rId48" Type="http://schemas.openxmlformats.org/officeDocument/2006/relationships/tags" Target="../tags/tag97.xml"/><Relationship Id="rId64" Type="http://schemas.openxmlformats.org/officeDocument/2006/relationships/tags" Target="../tags/tag113.xml"/><Relationship Id="rId69" Type="http://schemas.openxmlformats.org/officeDocument/2006/relationships/tags" Target="../tags/tag118.xml"/><Relationship Id="rId113" Type="http://schemas.openxmlformats.org/officeDocument/2006/relationships/tags" Target="../tags/tag162.xml"/><Relationship Id="rId118" Type="http://schemas.openxmlformats.org/officeDocument/2006/relationships/tags" Target="../tags/tag167.xml"/><Relationship Id="rId134" Type="http://schemas.openxmlformats.org/officeDocument/2006/relationships/tags" Target="../tags/tag183.xml"/><Relationship Id="rId139" Type="http://schemas.openxmlformats.org/officeDocument/2006/relationships/tags" Target="../tags/tag188.xml"/><Relationship Id="rId80" Type="http://schemas.openxmlformats.org/officeDocument/2006/relationships/tags" Target="../tags/tag129.xml"/><Relationship Id="rId85" Type="http://schemas.openxmlformats.org/officeDocument/2006/relationships/tags" Target="../tags/tag134.xml"/><Relationship Id="rId150" Type="http://schemas.openxmlformats.org/officeDocument/2006/relationships/tags" Target="../tags/tag199.xml"/><Relationship Id="rId155" Type="http://schemas.openxmlformats.org/officeDocument/2006/relationships/image" Target="../media/image14.png"/><Relationship Id="rId12" Type="http://schemas.openxmlformats.org/officeDocument/2006/relationships/tags" Target="../tags/tag61.xml"/><Relationship Id="rId17" Type="http://schemas.openxmlformats.org/officeDocument/2006/relationships/tags" Target="../tags/tag66.xml"/><Relationship Id="rId25" Type="http://schemas.openxmlformats.org/officeDocument/2006/relationships/tags" Target="../tags/tag74.xml"/><Relationship Id="rId33" Type="http://schemas.openxmlformats.org/officeDocument/2006/relationships/tags" Target="../tags/tag82.xml"/><Relationship Id="rId38" Type="http://schemas.openxmlformats.org/officeDocument/2006/relationships/tags" Target="../tags/tag87.xml"/><Relationship Id="rId46" Type="http://schemas.openxmlformats.org/officeDocument/2006/relationships/tags" Target="../tags/tag95.xml"/><Relationship Id="rId59" Type="http://schemas.openxmlformats.org/officeDocument/2006/relationships/tags" Target="../tags/tag108.xml"/><Relationship Id="rId67" Type="http://schemas.openxmlformats.org/officeDocument/2006/relationships/tags" Target="../tags/tag116.xml"/><Relationship Id="rId103" Type="http://schemas.openxmlformats.org/officeDocument/2006/relationships/tags" Target="../tags/tag152.xml"/><Relationship Id="rId108" Type="http://schemas.openxmlformats.org/officeDocument/2006/relationships/tags" Target="../tags/tag157.xml"/><Relationship Id="rId116" Type="http://schemas.openxmlformats.org/officeDocument/2006/relationships/tags" Target="../tags/tag165.xml"/><Relationship Id="rId124" Type="http://schemas.openxmlformats.org/officeDocument/2006/relationships/tags" Target="../tags/tag173.xml"/><Relationship Id="rId129" Type="http://schemas.openxmlformats.org/officeDocument/2006/relationships/tags" Target="../tags/tag178.xml"/><Relationship Id="rId137" Type="http://schemas.openxmlformats.org/officeDocument/2006/relationships/tags" Target="../tags/tag186.xml"/><Relationship Id="rId20" Type="http://schemas.openxmlformats.org/officeDocument/2006/relationships/tags" Target="../tags/tag69.xml"/><Relationship Id="rId41" Type="http://schemas.openxmlformats.org/officeDocument/2006/relationships/tags" Target="../tags/tag90.xml"/><Relationship Id="rId54" Type="http://schemas.openxmlformats.org/officeDocument/2006/relationships/tags" Target="../tags/tag103.xml"/><Relationship Id="rId62" Type="http://schemas.openxmlformats.org/officeDocument/2006/relationships/tags" Target="../tags/tag111.xml"/><Relationship Id="rId70" Type="http://schemas.openxmlformats.org/officeDocument/2006/relationships/tags" Target="../tags/tag119.xml"/><Relationship Id="rId75" Type="http://schemas.openxmlformats.org/officeDocument/2006/relationships/tags" Target="../tags/tag124.xml"/><Relationship Id="rId83" Type="http://schemas.openxmlformats.org/officeDocument/2006/relationships/tags" Target="../tags/tag132.xml"/><Relationship Id="rId88" Type="http://schemas.openxmlformats.org/officeDocument/2006/relationships/tags" Target="../tags/tag137.xml"/><Relationship Id="rId91" Type="http://schemas.openxmlformats.org/officeDocument/2006/relationships/tags" Target="../tags/tag140.xml"/><Relationship Id="rId96" Type="http://schemas.openxmlformats.org/officeDocument/2006/relationships/tags" Target="../tags/tag145.xml"/><Relationship Id="rId111" Type="http://schemas.openxmlformats.org/officeDocument/2006/relationships/tags" Target="../tags/tag160.xml"/><Relationship Id="rId132" Type="http://schemas.openxmlformats.org/officeDocument/2006/relationships/tags" Target="../tags/tag181.xml"/><Relationship Id="rId140" Type="http://schemas.openxmlformats.org/officeDocument/2006/relationships/tags" Target="../tags/tag189.xml"/><Relationship Id="rId145" Type="http://schemas.openxmlformats.org/officeDocument/2006/relationships/tags" Target="../tags/tag194.xml"/><Relationship Id="rId153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tags" Target="../tags/tag55.xml"/><Relationship Id="rId15" Type="http://schemas.openxmlformats.org/officeDocument/2006/relationships/tags" Target="../tags/tag64.xml"/><Relationship Id="rId23" Type="http://schemas.openxmlformats.org/officeDocument/2006/relationships/tags" Target="../tags/tag72.xml"/><Relationship Id="rId28" Type="http://schemas.openxmlformats.org/officeDocument/2006/relationships/tags" Target="../tags/tag77.xml"/><Relationship Id="rId36" Type="http://schemas.openxmlformats.org/officeDocument/2006/relationships/tags" Target="../tags/tag85.xml"/><Relationship Id="rId49" Type="http://schemas.openxmlformats.org/officeDocument/2006/relationships/tags" Target="../tags/tag98.xml"/><Relationship Id="rId57" Type="http://schemas.openxmlformats.org/officeDocument/2006/relationships/tags" Target="../tags/tag106.xml"/><Relationship Id="rId106" Type="http://schemas.openxmlformats.org/officeDocument/2006/relationships/tags" Target="../tags/tag155.xml"/><Relationship Id="rId114" Type="http://schemas.openxmlformats.org/officeDocument/2006/relationships/tags" Target="../tags/tag163.xml"/><Relationship Id="rId119" Type="http://schemas.openxmlformats.org/officeDocument/2006/relationships/tags" Target="../tags/tag168.xml"/><Relationship Id="rId127" Type="http://schemas.openxmlformats.org/officeDocument/2006/relationships/tags" Target="../tags/tag176.xml"/><Relationship Id="rId10" Type="http://schemas.openxmlformats.org/officeDocument/2006/relationships/tags" Target="../tags/tag59.xml"/><Relationship Id="rId31" Type="http://schemas.openxmlformats.org/officeDocument/2006/relationships/tags" Target="../tags/tag80.xml"/><Relationship Id="rId44" Type="http://schemas.openxmlformats.org/officeDocument/2006/relationships/tags" Target="../tags/tag93.xml"/><Relationship Id="rId52" Type="http://schemas.openxmlformats.org/officeDocument/2006/relationships/tags" Target="../tags/tag101.xml"/><Relationship Id="rId60" Type="http://schemas.openxmlformats.org/officeDocument/2006/relationships/tags" Target="../tags/tag109.xml"/><Relationship Id="rId65" Type="http://schemas.openxmlformats.org/officeDocument/2006/relationships/tags" Target="../tags/tag114.xml"/><Relationship Id="rId73" Type="http://schemas.openxmlformats.org/officeDocument/2006/relationships/tags" Target="../tags/tag122.xml"/><Relationship Id="rId78" Type="http://schemas.openxmlformats.org/officeDocument/2006/relationships/tags" Target="../tags/tag127.xml"/><Relationship Id="rId81" Type="http://schemas.openxmlformats.org/officeDocument/2006/relationships/tags" Target="../tags/tag130.xml"/><Relationship Id="rId86" Type="http://schemas.openxmlformats.org/officeDocument/2006/relationships/tags" Target="../tags/tag135.xml"/><Relationship Id="rId94" Type="http://schemas.openxmlformats.org/officeDocument/2006/relationships/tags" Target="../tags/tag143.xml"/><Relationship Id="rId99" Type="http://schemas.openxmlformats.org/officeDocument/2006/relationships/tags" Target="../tags/tag148.xml"/><Relationship Id="rId101" Type="http://schemas.openxmlformats.org/officeDocument/2006/relationships/tags" Target="../tags/tag150.xml"/><Relationship Id="rId122" Type="http://schemas.openxmlformats.org/officeDocument/2006/relationships/tags" Target="../tags/tag171.xml"/><Relationship Id="rId130" Type="http://schemas.openxmlformats.org/officeDocument/2006/relationships/tags" Target="../tags/tag179.xml"/><Relationship Id="rId135" Type="http://schemas.openxmlformats.org/officeDocument/2006/relationships/tags" Target="../tags/tag184.xml"/><Relationship Id="rId143" Type="http://schemas.openxmlformats.org/officeDocument/2006/relationships/tags" Target="../tags/tag192.xml"/><Relationship Id="rId148" Type="http://schemas.openxmlformats.org/officeDocument/2006/relationships/tags" Target="../tags/tag197.xml"/><Relationship Id="rId151" Type="http://schemas.openxmlformats.org/officeDocument/2006/relationships/tags" Target="../tags/tag200.xml"/><Relationship Id="rId156" Type="http://schemas.openxmlformats.org/officeDocument/2006/relationships/image" Target="../media/image15.png"/><Relationship Id="rId4" Type="http://schemas.openxmlformats.org/officeDocument/2006/relationships/tags" Target="../tags/tag53.xml"/><Relationship Id="rId9" Type="http://schemas.openxmlformats.org/officeDocument/2006/relationships/tags" Target="../tags/tag58.xml"/><Relationship Id="rId13" Type="http://schemas.openxmlformats.org/officeDocument/2006/relationships/tags" Target="../tags/tag62.xml"/><Relationship Id="rId18" Type="http://schemas.openxmlformats.org/officeDocument/2006/relationships/tags" Target="../tags/tag67.xml"/><Relationship Id="rId39" Type="http://schemas.openxmlformats.org/officeDocument/2006/relationships/tags" Target="../tags/tag88.xml"/><Relationship Id="rId109" Type="http://schemas.openxmlformats.org/officeDocument/2006/relationships/tags" Target="../tags/tag158.xml"/><Relationship Id="rId34" Type="http://schemas.openxmlformats.org/officeDocument/2006/relationships/tags" Target="../tags/tag83.xml"/><Relationship Id="rId50" Type="http://schemas.openxmlformats.org/officeDocument/2006/relationships/tags" Target="../tags/tag99.xml"/><Relationship Id="rId55" Type="http://schemas.openxmlformats.org/officeDocument/2006/relationships/tags" Target="../tags/tag104.xml"/><Relationship Id="rId76" Type="http://schemas.openxmlformats.org/officeDocument/2006/relationships/tags" Target="../tags/tag125.xml"/><Relationship Id="rId97" Type="http://schemas.openxmlformats.org/officeDocument/2006/relationships/tags" Target="../tags/tag146.xml"/><Relationship Id="rId104" Type="http://schemas.openxmlformats.org/officeDocument/2006/relationships/tags" Target="../tags/tag153.xml"/><Relationship Id="rId120" Type="http://schemas.openxmlformats.org/officeDocument/2006/relationships/tags" Target="../tags/tag169.xml"/><Relationship Id="rId125" Type="http://schemas.openxmlformats.org/officeDocument/2006/relationships/tags" Target="../tags/tag174.xml"/><Relationship Id="rId141" Type="http://schemas.openxmlformats.org/officeDocument/2006/relationships/tags" Target="../tags/tag190.xml"/><Relationship Id="rId146" Type="http://schemas.openxmlformats.org/officeDocument/2006/relationships/tags" Target="../tags/tag195.xml"/><Relationship Id="rId7" Type="http://schemas.openxmlformats.org/officeDocument/2006/relationships/tags" Target="../tags/tag56.xml"/><Relationship Id="rId71" Type="http://schemas.openxmlformats.org/officeDocument/2006/relationships/tags" Target="../tags/tag120.xml"/><Relationship Id="rId92" Type="http://schemas.openxmlformats.org/officeDocument/2006/relationships/tags" Target="../tags/tag141.xml"/><Relationship Id="rId2" Type="http://schemas.openxmlformats.org/officeDocument/2006/relationships/tags" Target="../tags/tag51.xml"/><Relationship Id="rId29" Type="http://schemas.openxmlformats.org/officeDocument/2006/relationships/tags" Target="../tags/tag78.xml"/><Relationship Id="rId24" Type="http://schemas.openxmlformats.org/officeDocument/2006/relationships/tags" Target="../tags/tag73.xml"/><Relationship Id="rId40" Type="http://schemas.openxmlformats.org/officeDocument/2006/relationships/tags" Target="../tags/tag89.xml"/><Relationship Id="rId45" Type="http://schemas.openxmlformats.org/officeDocument/2006/relationships/tags" Target="../tags/tag94.xml"/><Relationship Id="rId66" Type="http://schemas.openxmlformats.org/officeDocument/2006/relationships/tags" Target="../tags/tag115.xml"/><Relationship Id="rId87" Type="http://schemas.openxmlformats.org/officeDocument/2006/relationships/tags" Target="../tags/tag136.xml"/><Relationship Id="rId110" Type="http://schemas.openxmlformats.org/officeDocument/2006/relationships/tags" Target="../tags/tag159.xml"/><Relationship Id="rId115" Type="http://schemas.openxmlformats.org/officeDocument/2006/relationships/tags" Target="../tags/tag164.xml"/><Relationship Id="rId131" Type="http://schemas.openxmlformats.org/officeDocument/2006/relationships/tags" Target="../tags/tag180.xml"/><Relationship Id="rId136" Type="http://schemas.openxmlformats.org/officeDocument/2006/relationships/tags" Target="../tags/tag185.xml"/><Relationship Id="rId61" Type="http://schemas.openxmlformats.org/officeDocument/2006/relationships/tags" Target="../tags/tag110.xml"/><Relationship Id="rId82" Type="http://schemas.openxmlformats.org/officeDocument/2006/relationships/tags" Target="../tags/tag131.xml"/><Relationship Id="rId152" Type="http://schemas.openxmlformats.org/officeDocument/2006/relationships/tags" Target="../tags/tag201.xml"/><Relationship Id="rId19" Type="http://schemas.openxmlformats.org/officeDocument/2006/relationships/tags" Target="../tags/tag68.xml"/><Relationship Id="rId14" Type="http://schemas.openxmlformats.org/officeDocument/2006/relationships/tags" Target="../tags/tag63.xml"/><Relationship Id="rId30" Type="http://schemas.openxmlformats.org/officeDocument/2006/relationships/tags" Target="../tags/tag79.xml"/><Relationship Id="rId35" Type="http://schemas.openxmlformats.org/officeDocument/2006/relationships/tags" Target="../tags/tag84.xml"/><Relationship Id="rId56" Type="http://schemas.openxmlformats.org/officeDocument/2006/relationships/tags" Target="../tags/tag105.xml"/><Relationship Id="rId77" Type="http://schemas.openxmlformats.org/officeDocument/2006/relationships/tags" Target="../tags/tag126.xml"/><Relationship Id="rId100" Type="http://schemas.openxmlformats.org/officeDocument/2006/relationships/tags" Target="../tags/tag149.xml"/><Relationship Id="rId105" Type="http://schemas.openxmlformats.org/officeDocument/2006/relationships/tags" Target="../tags/tag154.xml"/><Relationship Id="rId126" Type="http://schemas.openxmlformats.org/officeDocument/2006/relationships/tags" Target="../tags/tag175.xml"/><Relationship Id="rId147" Type="http://schemas.openxmlformats.org/officeDocument/2006/relationships/tags" Target="../tags/tag196.xml"/><Relationship Id="rId8" Type="http://schemas.openxmlformats.org/officeDocument/2006/relationships/tags" Target="../tags/tag57.xml"/><Relationship Id="rId51" Type="http://schemas.openxmlformats.org/officeDocument/2006/relationships/tags" Target="../tags/tag100.xml"/><Relationship Id="rId72" Type="http://schemas.openxmlformats.org/officeDocument/2006/relationships/tags" Target="../tags/tag121.xml"/><Relationship Id="rId93" Type="http://schemas.openxmlformats.org/officeDocument/2006/relationships/tags" Target="../tags/tag142.xml"/><Relationship Id="rId98" Type="http://schemas.openxmlformats.org/officeDocument/2006/relationships/tags" Target="../tags/tag147.xml"/><Relationship Id="rId121" Type="http://schemas.openxmlformats.org/officeDocument/2006/relationships/tags" Target="../tags/tag170.xml"/><Relationship Id="rId142" Type="http://schemas.openxmlformats.org/officeDocument/2006/relationships/tags" Target="../tags/tag191.xml"/><Relationship Id="rId3" Type="http://schemas.openxmlformats.org/officeDocument/2006/relationships/tags" Target="../tags/tag5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wmf"/><Relationship Id="rId7" Type="http://schemas.openxmlformats.org/officeDocument/2006/relationships/image" Target="../media/image20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wmf"/><Relationship Id="rId4" Type="http://schemas.openxmlformats.org/officeDocument/2006/relationships/image" Target="../media/image17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204.xml"/><Relationship Id="rId7" Type="http://schemas.openxmlformats.org/officeDocument/2006/relationships/tags" Target="../tags/tag208.xml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6" Type="http://schemas.openxmlformats.org/officeDocument/2006/relationships/tags" Target="../tags/tag207.xml"/><Relationship Id="rId11" Type="http://schemas.openxmlformats.org/officeDocument/2006/relationships/image" Target="../media/image23.jpeg"/><Relationship Id="rId5" Type="http://schemas.openxmlformats.org/officeDocument/2006/relationships/tags" Target="../tags/tag206.xml"/><Relationship Id="rId10" Type="http://schemas.openxmlformats.org/officeDocument/2006/relationships/image" Target="../media/image22.png"/><Relationship Id="rId4" Type="http://schemas.openxmlformats.org/officeDocument/2006/relationships/tags" Target="../tags/tag205.xml"/><Relationship Id="rId9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83694" y="980728"/>
            <a:ext cx="8952802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de-DE" sz="2400" dirty="0"/>
              <a:t>Weiterentwicklung und Anwendung </a:t>
            </a:r>
          </a:p>
          <a:p>
            <a:pPr algn="ctr" eaLnBrk="1" hangingPunct="1">
              <a:lnSpc>
                <a:spcPct val="90000"/>
              </a:lnSpc>
            </a:pPr>
            <a:r>
              <a:rPr lang="de-DE" sz="2400" dirty="0"/>
              <a:t>von quantenchemischen Methoden </a:t>
            </a:r>
          </a:p>
          <a:p>
            <a:pPr algn="ctr" eaLnBrk="1" hangingPunct="1">
              <a:lnSpc>
                <a:spcPct val="90000"/>
              </a:lnSpc>
            </a:pPr>
            <a:r>
              <a:rPr lang="de-DE" sz="2400" dirty="0"/>
              <a:t>zur Berechnung von Molekülen im Magnetfeld</a:t>
            </a:r>
            <a:endParaRPr lang="de-DE" altLang="de-DE" sz="1600" dirty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de-DE" altLang="de-DE" sz="1600" dirty="0">
              <a:solidFill>
                <a:schemeClr val="tx2"/>
              </a:solidFill>
            </a:endParaRPr>
          </a:p>
          <a:p>
            <a:pPr algn="ctr">
              <a:defRPr/>
            </a:pPr>
            <a:r>
              <a:rPr lang="de-DE" altLang="de-DE" sz="1600" dirty="0"/>
              <a:t>Kevin Reiter, M. Sc.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74" y="3888299"/>
            <a:ext cx="2296616" cy="229661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" r="49947"/>
          <a:stretch/>
        </p:blipFill>
        <p:spPr>
          <a:xfrm>
            <a:off x="4557269" y="3832811"/>
            <a:ext cx="2340467" cy="229391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89CD4C0-2081-4C3F-8824-9BA8E4B0D8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892" y="3813482"/>
            <a:ext cx="2059599" cy="236423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8211B20-28CC-4DD9-A5AA-CFE5B7095C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73295" y="3782995"/>
            <a:ext cx="2015686" cy="24773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Anwendung: Toroidale Kohlenstoff-Nanoröhren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/>
              <a:t>Ringströme in toroidalen Kohlenstoff-Nanoröhren (TCNT)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000" dirty="0"/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Notwendiges Kriterium für Ringstrom: kleines HOMO-LUMO-Gap (≤ 0.2 eV)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Hauptsächlich metallische TCNT weisen Ringströme auf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Stärke der Ringströme steigt mit Systemgröße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Ringströme abhängig von (elektronischer) Struktur </a:t>
            </a:r>
            <a:br>
              <a:rPr lang="de-DE" sz="1600" dirty="0"/>
            </a:br>
            <a:r>
              <a:rPr lang="de-DE" sz="1600" dirty="0"/>
              <a:t>(Lage und Orientierung der fünf- und siebengliedrigen Ringe)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											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D34F062-518E-494A-9FB6-1DAA180A43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525" y="1941169"/>
            <a:ext cx="3836245" cy="271196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92DFE64-85CB-4914-8322-2F0FED6DA9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50695" y="1541315"/>
            <a:ext cx="3798018" cy="311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Zusammenfassung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b="1" dirty="0"/>
              <a:t>Erweiterungen der Funktionalität: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009681"/>
                </a:solidFill>
              </a:rPr>
              <a:t>COSMO</a:t>
            </a:r>
            <a:r>
              <a:rPr lang="de-DE" sz="1600" dirty="0"/>
              <a:t> zur Berücksichtigung von Umgebungseffekten für Abschirmungskonstanten</a:t>
            </a:r>
            <a:endParaRPr lang="de-DE" sz="1600" dirty="0">
              <a:solidFill>
                <a:srgbClr val="009681"/>
              </a:solidFill>
            </a:endParaRP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accent1"/>
                </a:solidFill>
              </a:rPr>
              <a:t>ECPs</a:t>
            </a:r>
            <a:r>
              <a:rPr lang="de-DE" sz="1600" dirty="0"/>
              <a:t> für die Beschreibung skalar-relativistischer Effekte</a:t>
            </a:r>
            <a:endParaRPr lang="de-DE" sz="1600" dirty="0">
              <a:solidFill>
                <a:schemeClr val="accent1"/>
              </a:solidFill>
            </a:endParaRP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accent1"/>
                </a:solidFill>
              </a:rPr>
              <a:t>VCD-Spektren</a:t>
            </a:r>
            <a:r>
              <a:rPr lang="de-DE" sz="1600" dirty="0"/>
              <a:t> zur Bestimmung absoluter Konfigurationen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accent1"/>
                </a:solidFill>
              </a:rPr>
              <a:t>Meta-GGA-Funktionale</a:t>
            </a:r>
            <a:r>
              <a:rPr lang="de-DE" sz="1600" dirty="0"/>
              <a:t> für Abschirmungskonstanten</a:t>
            </a:r>
          </a:p>
          <a:p>
            <a:pPr marL="0" indent="0">
              <a:buClr>
                <a:schemeClr val="accent1"/>
              </a:buClr>
              <a:buNone/>
            </a:pPr>
            <a:endParaRPr lang="de-DE" sz="1600" dirty="0"/>
          </a:p>
          <a:p>
            <a:pPr marL="0" indent="0">
              <a:buClr>
                <a:schemeClr val="accent1"/>
              </a:buClr>
              <a:buNone/>
            </a:pPr>
            <a:r>
              <a:rPr lang="de-DE" sz="1600" b="1" dirty="0"/>
              <a:t>Steigerung der Effizienz: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accent1"/>
                </a:solidFill>
              </a:rPr>
              <a:t>RI-</a:t>
            </a:r>
            <a:r>
              <a:rPr lang="de-DE" sz="1600" i="1" dirty="0">
                <a:solidFill>
                  <a:schemeClr val="accent1"/>
                </a:solidFill>
              </a:rPr>
              <a:t>J</a:t>
            </a:r>
            <a:r>
              <a:rPr lang="de-DE" sz="1600" dirty="0">
                <a:solidFill>
                  <a:schemeClr val="accent1"/>
                </a:solidFill>
              </a:rPr>
              <a:t>-Näherungsverfahren</a:t>
            </a:r>
            <a:r>
              <a:rPr lang="de-DE" sz="1600" dirty="0"/>
              <a:t> für abgeleitete Vierzentren-Zweielektronen-Integrale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accent1"/>
                </a:solidFill>
              </a:rPr>
              <a:t>MARI-</a:t>
            </a:r>
            <a:r>
              <a:rPr lang="de-DE" sz="1600" i="1" dirty="0">
                <a:solidFill>
                  <a:schemeClr val="accent1"/>
                </a:solidFill>
              </a:rPr>
              <a:t>J</a:t>
            </a:r>
            <a:r>
              <a:rPr lang="de-DE" sz="1600" dirty="0">
                <a:solidFill>
                  <a:schemeClr val="accent1"/>
                </a:solidFill>
              </a:rPr>
              <a:t>-Näherungsverfahren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accent1"/>
                </a:solidFill>
              </a:rPr>
              <a:t>Effizientere Integralabschätzung </a:t>
            </a:r>
            <a:r>
              <a:rPr lang="de-DE" sz="1600" dirty="0"/>
              <a:t>für Austauschmatrixelemente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accent1"/>
                </a:solidFill>
              </a:rPr>
              <a:t>OpenMP Parallelisierung </a:t>
            </a:r>
            <a:r>
              <a:rPr lang="de-DE" sz="1600" dirty="0"/>
              <a:t>des 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mpshift</a:t>
            </a:r>
            <a:r>
              <a:rPr lang="de-DE" sz="1600" dirty="0"/>
              <a:t> Moduls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Ermöglicht die Berechnung magnetischer Eigenschaften in hochgeladenen 	Systemen, welche schwere Elemente beinhalten.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Erlaubt die Berechnung großer Systeme in vergleichsweise kurzer Zeit.</a:t>
            </a:r>
          </a:p>
          <a:p>
            <a:pPr marL="0" indent="0">
              <a:buNone/>
            </a:pPr>
            <a:r>
              <a:rPr lang="de-DE" sz="1600" dirty="0"/>
              <a:t>	Aufwand oft unter dem für die vorangehende Berechnung der Wellenfunktion.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0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											</a:t>
            </a:r>
          </a:p>
        </p:txBody>
      </p:sp>
      <p:sp>
        <p:nvSpPr>
          <p:cNvPr id="7" name="Right Arrow 14">
            <a:extLst>
              <a:ext uri="{FF2B5EF4-FFF2-40B4-BE49-F238E27FC236}">
                <a16:creationId xmlns:a16="http://schemas.microsoft.com/office/drawing/2014/main" id="{F897D186-94D2-4836-8369-3FFDC9C5CE07}"/>
              </a:ext>
            </a:extLst>
          </p:cNvPr>
          <p:cNvSpPr/>
          <p:nvPr/>
        </p:nvSpPr>
        <p:spPr>
          <a:xfrm>
            <a:off x="390525" y="5630862"/>
            <a:ext cx="725091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ight Arrow 14">
            <a:extLst>
              <a:ext uri="{FF2B5EF4-FFF2-40B4-BE49-F238E27FC236}">
                <a16:creationId xmlns:a16="http://schemas.microsoft.com/office/drawing/2014/main" id="{8A8D345E-48AA-4ECC-BBE8-E2FFEFA80297}"/>
              </a:ext>
            </a:extLst>
          </p:cNvPr>
          <p:cNvSpPr/>
          <p:nvPr/>
        </p:nvSpPr>
        <p:spPr>
          <a:xfrm>
            <a:off x="390525" y="4782294"/>
            <a:ext cx="725091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530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-108520" y="-99392"/>
            <a:ext cx="9361040" cy="70567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A4AE9DD-AECE-4EF8-8CDD-5B39692FC3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Kevin Reiter, M. Sc.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102344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3C45907B-3564-4178-BD2D-21062281E326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DBC7BC9-C6C8-4DCF-967B-5730A44560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088" y="476672"/>
            <a:ext cx="5015823" cy="250979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B2B35E8-7CD6-420C-98CB-432CBDE407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401" y="2910737"/>
            <a:ext cx="6425967" cy="361460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129677"/>
            <a:ext cx="8928991" cy="928829"/>
          </a:xfrm>
        </p:spPr>
        <p:txBody>
          <a:bodyPr/>
          <a:lstStyle/>
          <a:p>
            <a:pPr algn="ctr"/>
            <a:r>
              <a:rPr lang="de-DE" noProof="0" dirty="0">
                <a:solidFill>
                  <a:schemeClr val="bg1"/>
                </a:solidFill>
              </a:rPr>
              <a:t>Ringströme in toroidalen Kohlenstoff Nanoröhren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FF1D520-60A7-4B40-9DF5-10A8809A69B3}"/>
              </a:ext>
            </a:extLst>
          </p:cNvPr>
          <p:cNvSpPr/>
          <p:nvPr/>
        </p:nvSpPr>
        <p:spPr>
          <a:xfrm>
            <a:off x="2064088" y="2564904"/>
            <a:ext cx="491688" cy="34583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5566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1605301-A4C6-4A42-B113-4FAC57AF6D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540" y="1510082"/>
            <a:ext cx="5725939" cy="465522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Anwendung: Toroidale Kohlenstoff-Nanoröhren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/>
              <a:t>Konstruktion von toroidalen </a:t>
            </a:r>
            <a:r>
              <a:rPr lang="de-DE" sz="1600" i="1" dirty="0"/>
              <a:t>polyhex</a:t>
            </a:r>
            <a:r>
              <a:rPr lang="de-DE" sz="1600" dirty="0"/>
              <a:t>-Kohlenstoff-Nanoröhren</a:t>
            </a:r>
          </a:p>
          <a:p>
            <a:pPr marL="0" indent="0">
              <a:buNone/>
            </a:pPr>
            <a:endParaRPr lang="de-DE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1600" dirty="0"/>
              <a:t>Chiralitätsvektor </a:t>
            </a:r>
            <a:r>
              <a:rPr lang="de-DE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de-DE" sz="16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na</a:t>
            </a:r>
            <a: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+ma</a:t>
            </a:r>
            <a: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b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1600" dirty="0"/>
              <a:t>≙ Röhrenumfang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1600" dirty="0"/>
              <a:t>achirale Grenzfälle:</a:t>
            </a:r>
            <a:br>
              <a:rPr lang="de-DE" sz="1600" dirty="0"/>
            </a:b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de-D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,0)-</a:t>
            </a:r>
            <a:r>
              <a:rPr lang="de-D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zigzag</a:t>
            </a:r>
            <a:br>
              <a:rPr lang="de-D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de-DE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de-DE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de-DE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)-</a:t>
            </a:r>
            <a:r>
              <a:rPr lang="de-D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armchair</a:t>
            </a:r>
            <a:b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de-DE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1600" dirty="0"/>
              <a:t>Vektor 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pa</a:t>
            </a:r>
            <a: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+qa</a:t>
            </a:r>
            <a: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b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1600" dirty="0"/>
              <a:t>≙ Röhrenlänge bzw.</a:t>
            </a:r>
            <a:br>
              <a:rPr lang="de-DE" sz="1600" dirty="0"/>
            </a:br>
            <a:r>
              <a:rPr lang="de-DE" sz="1600" dirty="0"/>
              <a:t>    Torusumfang</a:t>
            </a:r>
          </a:p>
          <a:p>
            <a:pPr marL="0" indent="0">
              <a:buNone/>
            </a:pPr>
            <a:endParaRPr lang="de-DE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de-DE" sz="1600" dirty="0"/>
              <a:t>Geometrisch: </a:t>
            </a:r>
            <a:br>
              <a:rPr lang="de-DE" sz="1600" dirty="0"/>
            </a:br>
            <a:r>
              <a:rPr lang="de-DE" sz="1600" dirty="0"/>
              <a:t>durch Biegen gerader</a:t>
            </a:r>
            <a:br>
              <a:rPr lang="de-DE" sz="1600" dirty="0"/>
            </a:br>
            <a:r>
              <a:rPr lang="de-DE" sz="1600" dirty="0"/>
              <a:t>Kohlenstoff-Nanoröhren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693173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Anwendung: Toroidale Kohlenstoff-Nanoröhren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/>
              <a:t>Konstruktion von toroidalen Kohlenstoff-Nanoröhren mit fünf und siebengliedrigen Ringen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„</a:t>
            </a:r>
            <a:r>
              <a:rPr lang="de-DE" sz="1600" dirty="0" err="1"/>
              <a:t>Chuang</a:t>
            </a:r>
            <a:r>
              <a:rPr lang="de-DE" sz="1600" dirty="0"/>
              <a:t>-Strukturtyp“:</a:t>
            </a:r>
          </a:p>
          <a:p>
            <a:pPr marL="0" indent="0">
              <a:buNone/>
            </a:pPr>
            <a:r>
              <a:rPr lang="de-DE" sz="1600" dirty="0"/>
              <a:t>fünf- und siebengliedrige Ringe</a:t>
            </a:r>
          </a:p>
          <a:p>
            <a:pPr marL="0" indent="0">
              <a:buNone/>
            </a:pPr>
            <a:r>
              <a:rPr lang="de-DE" sz="1600" dirty="0"/>
              <a:t>unter- und oberhalb des Äquators</a:t>
            </a:r>
          </a:p>
          <a:p>
            <a:pPr marL="0" indent="0">
              <a:buNone/>
            </a:pPr>
            <a:endParaRPr lang="de-DE" sz="900" dirty="0"/>
          </a:p>
          <a:p>
            <a:pPr marL="0" indent="0">
              <a:buNone/>
            </a:pPr>
            <a:r>
              <a:rPr lang="de-DE" sz="900" dirty="0"/>
              <a:t>C. </a:t>
            </a:r>
            <a:r>
              <a:rPr lang="de-DE" sz="900" dirty="0" err="1"/>
              <a:t>Chuang</a:t>
            </a:r>
            <a:r>
              <a:rPr lang="de-DE" sz="900" dirty="0"/>
              <a:t>, Y.-C. Fan, B.-Y. Jin, </a:t>
            </a:r>
            <a:r>
              <a:rPr lang="de-DE" sz="900" i="1" dirty="0"/>
              <a:t>J. Chem. Inf. Model. </a:t>
            </a:r>
            <a:r>
              <a:rPr lang="de-DE" sz="900" b="1" dirty="0"/>
              <a:t>49</a:t>
            </a:r>
            <a:r>
              <a:rPr lang="de-DE" sz="900" dirty="0"/>
              <a:t>, 361 (2009).</a:t>
            </a:r>
          </a:p>
          <a:p>
            <a:pPr marL="0" indent="0">
              <a:buNone/>
            </a:pPr>
            <a:r>
              <a:rPr lang="de-DE" sz="900" dirty="0"/>
              <a:t>C. </a:t>
            </a:r>
            <a:r>
              <a:rPr lang="de-DE" sz="900" dirty="0" err="1"/>
              <a:t>Chuang</a:t>
            </a:r>
            <a:r>
              <a:rPr lang="de-DE" sz="900" dirty="0"/>
              <a:t>, Y.-C. Fan, B.-Y. Jin, </a:t>
            </a:r>
            <a:r>
              <a:rPr lang="de-DE" sz="900" i="1" dirty="0"/>
              <a:t>J. Chem. Inf. Model. </a:t>
            </a:r>
            <a:r>
              <a:rPr lang="de-DE" sz="900" b="1" dirty="0"/>
              <a:t>49</a:t>
            </a:r>
            <a:r>
              <a:rPr lang="de-DE" sz="900" dirty="0"/>
              <a:t>, 1679 (2009).</a:t>
            </a:r>
          </a:p>
          <a:p>
            <a:pPr marL="0" indent="0">
              <a:buNone/>
            </a:pPr>
            <a:r>
              <a:rPr lang="de-DE" sz="900" dirty="0"/>
              <a:t>F. </a:t>
            </a:r>
            <a:r>
              <a:rPr lang="de-DE" sz="900" dirty="0" err="1"/>
              <a:t>Beuerle</a:t>
            </a:r>
            <a:r>
              <a:rPr lang="de-DE" sz="900" dirty="0"/>
              <a:t>, C. Herrmann, A. C. Whalley, C. Valente, A. </a:t>
            </a:r>
            <a:r>
              <a:rPr lang="de-DE" sz="900" dirty="0" err="1"/>
              <a:t>Gamburd</a:t>
            </a:r>
            <a:r>
              <a:rPr lang="de-DE" sz="900" dirty="0"/>
              <a:t>, </a:t>
            </a:r>
            <a:br>
              <a:rPr lang="de-DE" sz="900" dirty="0"/>
            </a:br>
            <a:r>
              <a:rPr lang="de-DE" sz="900" dirty="0"/>
              <a:t>M. A. </a:t>
            </a:r>
            <a:r>
              <a:rPr lang="sv-SE" sz="900" dirty="0"/>
              <a:t>Ratner, J. F. Stoddart, </a:t>
            </a:r>
            <a:r>
              <a:rPr lang="sv-SE" sz="900" i="1" dirty="0"/>
              <a:t>Chem. Eur. J. </a:t>
            </a:r>
            <a:r>
              <a:rPr lang="sv-SE" sz="900" b="1" dirty="0"/>
              <a:t>17</a:t>
            </a:r>
            <a:r>
              <a:rPr lang="sv-SE" sz="900" dirty="0"/>
              <a:t>, 3868 (2011).</a:t>
            </a:r>
            <a:endParaRPr lang="de-DE" sz="9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„Dunlap-Strukturtyp“:</a:t>
            </a:r>
          </a:p>
          <a:p>
            <a:pPr marL="0" indent="0">
              <a:buNone/>
            </a:pPr>
            <a:r>
              <a:rPr lang="de-DE" sz="1600" dirty="0"/>
              <a:t>fünf- und siebengliedrige Ringe</a:t>
            </a:r>
          </a:p>
          <a:p>
            <a:pPr marL="0" indent="0">
              <a:buNone/>
            </a:pPr>
            <a:r>
              <a:rPr lang="de-DE" sz="1600" dirty="0"/>
              <a:t>innerhalb des Äquators</a:t>
            </a:r>
          </a:p>
          <a:p>
            <a:pPr marL="0" indent="0">
              <a:buNone/>
            </a:pPr>
            <a:endParaRPr lang="en-US" sz="900" dirty="0"/>
          </a:p>
          <a:p>
            <a:pPr marL="0" indent="0">
              <a:buNone/>
            </a:pPr>
            <a:r>
              <a:rPr lang="en-US" sz="900" dirty="0"/>
              <a:t>B. I. Dunlap, </a:t>
            </a:r>
            <a:r>
              <a:rPr lang="en-US" sz="900" i="1" dirty="0"/>
              <a:t>Phys. Rev. B </a:t>
            </a:r>
            <a:r>
              <a:rPr lang="en-US" sz="900" b="1" dirty="0"/>
              <a:t>46</a:t>
            </a:r>
            <a:r>
              <a:rPr lang="en-US" sz="900" dirty="0"/>
              <a:t>, 1933 (1992).</a:t>
            </a:r>
            <a:endParaRPr lang="de-DE" sz="900" dirty="0"/>
          </a:p>
          <a:p>
            <a:pPr marL="0" indent="0">
              <a:buNone/>
            </a:pPr>
            <a:endParaRPr lang="de-DE" sz="1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D0022F-FA47-4544-A180-325825ED9C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398" y="3969241"/>
            <a:ext cx="4358702" cy="217618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1C6911B-30CE-496D-A198-2D36CD1321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786" y="1488768"/>
            <a:ext cx="4801927" cy="215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39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Anwendung: Toroidale Kohlenstoff-Nanoröhren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/>
              <a:t>Stabilität von toroidalen Kohlenstoff-Nanoröhren (TCNT)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       def2-SVP/TPSS, MARI-</a:t>
            </a:r>
            <a:r>
              <a:rPr lang="de-DE" sz="1600" i="1" dirty="0"/>
              <a:t>J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											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E587EF5-87B8-40DB-BA30-282C1BDE96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525" y="1628800"/>
            <a:ext cx="5118707" cy="3586718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44E0F755-1A27-44EF-A2AF-45DDD87FA9F2}"/>
              </a:ext>
            </a:extLst>
          </p:cNvPr>
          <p:cNvSpPr/>
          <p:nvPr/>
        </p:nvSpPr>
        <p:spPr>
          <a:xfrm>
            <a:off x="6343975" y="3562598"/>
            <a:ext cx="653480" cy="6534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C115D73-F8D5-48E2-9ACD-3C4B81DB7457}"/>
              </a:ext>
            </a:extLst>
          </p:cNvPr>
          <p:cNvSpPr/>
          <p:nvPr/>
        </p:nvSpPr>
        <p:spPr>
          <a:xfrm>
            <a:off x="7933559" y="3469678"/>
            <a:ext cx="423600" cy="8393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 nach rechts 6">
            <a:extLst>
              <a:ext uri="{FF2B5EF4-FFF2-40B4-BE49-F238E27FC236}">
                <a16:creationId xmlns:a16="http://schemas.microsoft.com/office/drawing/2014/main" id="{1E44832A-AF2F-49CE-837F-CB8D8BE66388}"/>
              </a:ext>
            </a:extLst>
          </p:cNvPr>
          <p:cNvSpPr/>
          <p:nvPr/>
        </p:nvSpPr>
        <p:spPr>
          <a:xfrm>
            <a:off x="7204087" y="3795984"/>
            <a:ext cx="513448" cy="186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2F773E0-9F72-43FA-A7DF-0863FF9ACA44}"/>
              </a:ext>
            </a:extLst>
          </p:cNvPr>
          <p:cNvSpPr txBox="1"/>
          <p:nvPr/>
        </p:nvSpPr>
        <p:spPr>
          <a:xfrm>
            <a:off x="5509231" y="1641658"/>
            <a:ext cx="3469921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sz="1600" i="1" dirty="0"/>
              <a:t>polyhex</a:t>
            </a:r>
            <a:r>
              <a:rPr lang="de-DE" sz="1600" dirty="0"/>
              <a:t>-TCNT: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innere C–C-Bindungen zu kurz, äußere zu lang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Optimierung der Strukturparameter führt zu elliptischen Röhrenquerschnitten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Durchmesser thermodynamisch stabiler </a:t>
            </a:r>
            <a:r>
              <a:rPr lang="de-DE" sz="1600" i="1" dirty="0"/>
              <a:t>polyhex</a:t>
            </a:r>
            <a:r>
              <a:rPr lang="de-DE" sz="1600" dirty="0"/>
              <a:t>-TCNT ~ 200 </a:t>
            </a:r>
            <a:r>
              <a:rPr lang="de-DE" sz="1600" dirty="0" err="1"/>
              <a:t>nm</a:t>
            </a: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Einführung von fünf- und sieben-gliedrigen Ringen nimmt Spannung aus dem Ring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519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Funktionalitätserweiterungen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i="1" noProof="0" dirty="0" err="1"/>
              <a:t>Vibrational-Circular</a:t>
            </a:r>
            <a:r>
              <a:rPr lang="de-DE" sz="1600" i="1" dirty="0"/>
              <a:t>-</a:t>
            </a:r>
            <a:r>
              <a:rPr lang="de-DE" sz="1600" i="1" dirty="0" err="1"/>
              <a:t>Dichroism</a:t>
            </a:r>
            <a:r>
              <a:rPr lang="de-DE" sz="1600" i="1" dirty="0"/>
              <a:t>-</a:t>
            </a:r>
            <a:r>
              <a:rPr lang="de-DE" sz="1600" dirty="0"/>
              <a:t>(VCD-)Spektren</a:t>
            </a:r>
          </a:p>
          <a:p>
            <a:pPr marL="0" indent="0">
              <a:buNone/>
            </a:pPr>
            <a:endParaRPr lang="de-DE" sz="1600" noProof="0" dirty="0"/>
          </a:p>
          <a:p>
            <a:pPr marL="0" indent="0">
              <a:buNone/>
            </a:pPr>
            <a:r>
              <a:rPr lang="de-DE" sz="1600" dirty="0"/>
              <a:t>VCD-Intensitäten:</a:t>
            </a:r>
          </a:p>
          <a:p>
            <a:pPr marL="0" indent="0">
              <a:buNone/>
            </a:pPr>
            <a:endParaRPr lang="de-DE" sz="1600" noProof="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noProof="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noProof="0" dirty="0"/>
          </a:p>
          <a:p>
            <a:pPr marL="0" indent="0">
              <a:buNone/>
            </a:pPr>
            <a:r>
              <a:rPr lang="de-DE" sz="1600" dirty="0"/>
              <a:t>			        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		       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		        </a:t>
            </a:r>
            <a:r>
              <a:rPr lang="de-DE" sz="1600" dirty="0" err="1"/>
              <a:t>Cryptophan</a:t>
            </a:r>
            <a:r>
              <a:rPr lang="de-DE" sz="1600" dirty="0"/>
              <a:t>-A (CPA)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100" dirty="0"/>
              <a:t>(a) simulierte CPA VCD-Spektren K. Reiter, M. Kühn, F. Weigend, </a:t>
            </a:r>
            <a:r>
              <a:rPr lang="de-DE" sz="1100" i="1" dirty="0"/>
              <a:t>J. Chem. Phys. </a:t>
            </a:r>
            <a:r>
              <a:rPr lang="de-DE" sz="1100" b="1" dirty="0"/>
              <a:t>146</a:t>
            </a:r>
            <a:r>
              <a:rPr lang="de-DE" sz="1100" dirty="0"/>
              <a:t>, 054102 (2017).</a:t>
            </a:r>
          </a:p>
          <a:p>
            <a:pPr marL="0" indent="0">
              <a:buNone/>
            </a:pPr>
            <a:r>
              <a:rPr lang="de-DE" sz="1100" dirty="0"/>
              <a:t>(b) experimentelles CPA VCD-Spektrum: T. </a:t>
            </a:r>
            <a:r>
              <a:rPr lang="de-DE" sz="1100" dirty="0" err="1"/>
              <a:t>Brotin</a:t>
            </a:r>
            <a:r>
              <a:rPr lang="de-DE" sz="1100" dirty="0"/>
              <a:t>, D. </a:t>
            </a:r>
            <a:r>
              <a:rPr lang="de-DE" sz="1100" dirty="0" err="1"/>
              <a:t>Cavagnat</a:t>
            </a:r>
            <a:r>
              <a:rPr lang="de-DE" sz="1100" dirty="0"/>
              <a:t>, J.-P. </a:t>
            </a:r>
            <a:r>
              <a:rPr lang="de-DE" sz="1100" dirty="0" err="1"/>
              <a:t>Dutasta</a:t>
            </a:r>
            <a:r>
              <a:rPr lang="de-DE" sz="1100" dirty="0"/>
              <a:t>, T. </a:t>
            </a:r>
            <a:r>
              <a:rPr lang="de-DE" sz="1100" dirty="0" err="1"/>
              <a:t>Buffeteau</a:t>
            </a:r>
            <a:r>
              <a:rPr lang="de-DE" sz="1100" dirty="0"/>
              <a:t>, </a:t>
            </a:r>
            <a:r>
              <a:rPr lang="de-DE" sz="1100" i="1" dirty="0"/>
              <a:t>J. Am. Chem. </a:t>
            </a:r>
            <a:r>
              <a:rPr lang="de-DE" sz="1100" i="1" dirty="0" err="1"/>
              <a:t>Soc</a:t>
            </a:r>
            <a:r>
              <a:rPr lang="de-DE" sz="1100" i="1" dirty="0"/>
              <a:t>. </a:t>
            </a:r>
            <a:r>
              <a:rPr lang="de-DE" sz="1100" b="1" dirty="0"/>
              <a:t>128</a:t>
            </a:r>
            <a:r>
              <a:rPr lang="de-DE" sz="1100" dirty="0"/>
              <a:t>, 5533 (2006).</a:t>
            </a:r>
            <a:endParaRPr lang="de-DE" sz="1100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4ABC709-BAEF-4F93-98FD-1CCC7F142417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198563"/>
            <a:ext cx="3024584" cy="456248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9E00F2F-0B7F-4074-9265-A2F35B1AD692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-1" b="44217"/>
          <a:stretch/>
        </p:blipFill>
        <p:spPr>
          <a:xfrm>
            <a:off x="390525" y="2290310"/>
            <a:ext cx="2783018" cy="1908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02E1AD0-5D09-49B7-B103-FC12DEADF13F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703" y="3038073"/>
            <a:ext cx="2073392" cy="1622072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B5C55B44-1AED-4E6D-AA47-085F94002C1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788024" y="1025955"/>
            <a:ext cx="676275" cy="579438"/>
            <a:chOff x="396875" y="5429250"/>
            <a:chExt cx="676275" cy="579438"/>
          </a:xfrm>
        </p:grpSpPr>
        <p:sp>
          <p:nvSpPr>
            <p:cNvPr id="10" name="Freeform 75 1">
              <a:extLst>
                <a:ext uri="{FF2B5EF4-FFF2-40B4-BE49-F238E27FC236}">
                  <a16:creationId xmlns:a16="http://schemas.microsoft.com/office/drawing/2014/main" id="{36EC5A06-F76A-4FE3-87C6-E5012B8BA7B6}"/>
                </a:ext>
              </a:extLst>
            </p:cNvPr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520700" y="5461000"/>
              <a:ext cx="130175" cy="177800"/>
            </a:xfrm>
            <a:custGeom>
              <a:avLst/>
              <a:gdLst>
                <a:gd name="T0" fmla="*/ 231 w 287"/>
                <a:gd name="T1" fmla="*/ 206 h 403"/>
                <a:gd name="T2" fmla="*/ 160 w 287"/>
                <a:gd name="T3" fmla="*/ 141 h 403"/>
                <a:gd name="T4" fmla="*/ 49 w 287"/>
                <a:gd name="T5" fmla="*/ 192 h 403"/>
                <a:gd name="T6" fmla="*/ 0 w 287"/>
                <a:gd name="T7" fmla="*/ 305 h 403"/>
                <a:gd name="T8" fmla="*/ 100 w 287"/>
                <a:gd name="T9" fmla="*/ 403 h 403"/>
                <a:gd name="T10" fmla="*/ 287 w 287"/>
                <a:gd name="T11" fmla="*/ 141 h 403"/>
                <a:gd name="T12" fmla="*/ 169 w 287"/>
                <a:gd name="T13" fmla="*/ 0 h 403"/>
                <a:gd name="T14" fmla="*/ 65 w 287"/>
                <a:gd name="T15" fmla="*/ 86 h 403"/>
                <a:gd name="T16" fmla="*/ 86 w 287"/>
                <a:gd name="T17" fmla="*/ 105 h 403"/>
                <a:gd name="T18" fmla="*/ 115 w 287"/>
                <a:gd name="T19" fmla="*/ 76 h 403"/>
                <a:gd name="T20" fmla="*/ 90 w 287"/>
                <a:gd name="T21" fmla="*/ 57 h 403"/>
                <a:gd name="T22" fmla="*/ 168 w 287"/>
                <a:gd name="T23" fmla="*/ 13 h 403"/>
                <a:gd name="T24" fmla="*/ 246 w 287"/>
                <a:gd name="T25" fmla="*/ 112 h 403"/>
                <a:gd name="T26" fmla="*/ 231 w 287"/>
                <a:gd name="T27" fmla="*/ 206 h 403"/>
                <a:gd name="T28" fmla="*/ 231 w 287"/>
                <a:gd name="T29" fmla="*/ 206 h 403"/>
                <a:gd name="T30" fmla="*/ 102 w 287"/>
                <a:gd name="T31" fmla="*/ 387 h 403"/>
                <a:gd name="T32" fmla="*/ 42 w 287"/>
                <a:gd name="T33" fmla="*/ 326 h 403"/>
                <a:gd name="T34" fmla="*/ 78 w 287"/>
                <a:gd name="T35" fmla="*/ 202 h 403"/>
                <a:gd name="T36" fmla="*/ 160 w 287"/>
                <a:gd name="T37" fmla="*/ 153 h 403"/>
                <a:gd name="T38" fmla="*/ 221 w 287"/>
                <a:gd name="T39" fmla="*/ 225 h 403"/>
                <a:gd name="T40" fmla="*/ 102 w 287"/>
                <a:gd name="T41" fmla="*/ 387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3"/>
                    <a:pt x="100" y="403"/>
                  </a:cubicBezTo>
                  <a:cubicBezTo>
                    <a:pt x="230" y="403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6" y="105"/>
                  </a:cubicBezTo>
                  <a:cubicBezTo>
                    <a:pt x="104" y="105"/>
                    <a:pt x="115" y="89"/>
                    <a:pt x="115" y="76"/>
                  </a:cubicBezTo>
                  <a:cubicBezTo>
                    <a:pt x="115" y="57"/>
                    <a:pt x="98" y="57"/>
                    <a:pt x="90" y="57"/>
                  </a:cubicBezTo>
                  <a:cubicBezTo>
                    <a:pt x="114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4"/>
                    <a:pt x="243" y="161"/>
                    <a:pt x="231" y="206"/>
                  </a:cubicBezTo>
                  <a:lnTo>
                    <a:pt x="231" y="206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6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1"/>
                    <a:pt x="127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5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Freeform 76 1">
              <a:extLst>
                <a:ext uri="{FF2B5EF4-FFF2-40B4-BE49-F238E27FC236}">
                  <a16:creationId xmlns:a16="http://schemas.microsoft.com/office/drawing/2014/main" id="{E710FC22-7639-4B77-B90B-6EEB999930C3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665163" y="5429250"/>
              <a:ext cx="76200" cy="117475"/>
            </a:xfrm>
            <a:custGeom>
              <a:avLst/>
              <a:gdLst>
                <a:gd name="T0" fmla="*/ 92 w 169"/>
                <a:gd name="T1" fmla="*/ 184 h 265"/>
                <a:gd name="T2" fmla="*/ 121 w 169"/>
                <a:gd name="T3" fmla="*/ 159 h 265"/>
                <a:gd name="T4" fmla="*/ 169 w 169"/>
                <a:gd name="T5" fmla="*/ 78 h 265"/>
                <a:gd name="T6" fmla="*/ 80 w 169"/>
                <a:gd name="T7" fmla="*/ 0 h 265"/>
                <a:gd name="T8" fmla="*/ 0 w 169"/>
                <a:gd name="T9" fmla="*/ 72 h 265"/>
                <a:gd name="T10" fmla="*/ 21 w 169"/>
                <a:gd name="T11" fmla="*/ 94 h 265"/>
                <a:gd name="T12" fmla="*/ 42 w 169"/>
                <a:gd name="T13" fmla="*/ 73 h 265"/>
                <a:gd name="T14" fmla="*/ 17 w 169"/>
                <a:gd name="T15" fmla="*/ 53 h 265"/>
                <a:gd name="T16" fmla="*/ 75 w 169"/>
                <a:gd name="T17" fmla="*/ 14 h 265"/>
                <a:gd name="T18" fmla="*/ 131 w 169"/>
                <a:gd name="T19" fmla="*/ 78 h 265"/>
                <a:gd name="T20" fmla="*/ 55 w 169"/>
                <a:gd name="T21" fmla="*/ 198 h 265"/>
                <a:gd name="T22" fmla="*/ 5 w 169"/>
                <a:gd name="T23" fmla="*/ 250 h 265"/>
                <a:gd name="T24" fmla="*/ 0 w 169"/>
                <a:gd name="T25" fmla="*/ 265 h 265"/>
                <a:gd name="T26" fmla="*/ 158 w 169"/>
                <a:gd name="T27" fmla="*/ 265 h 265"/>
                <a:gd name="T28" fmla="*/ 169 w 169"/>
                <a:gd name="T29" fmla="*/ 194 h 265"/>
                <a:gd name="T30" fmla="*/ 157 w 169"/>
                <a:gd name="T31" fmla="*/ 194 h 265"/>
                <a:gd name="T32" fmla="*/ 148 w 169"/>
                <a:gd name="T33" fmla="*/ 229 h 265"/>
                <a:gd name="T34" fmla="*/ 109 w 169"/>
                <a:gd name="T35" fmla="*/ 233 h 265"/>
                <a:gd name="T36" fmla="*/ 38 w 169"/>
                <a:gd name="T37" fmla="*/ 233 h 265"/>
                <a:gd name="T38" fmla="*/ 92 w 169"/>
                <a:gd name="T39" fmla="*/ 18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265">
                  <a:moveTo>
                    <a:pt x="92" y="184"/>
                  </a:moveTo>
                  <a:cubicBezTo>
                    <a:pt x="98" y="178"/>
                    <a:pt x="115" y="165"/>
                    <a:pt x="121" y="159"/>
                  </a:cubicBezTo>
                  <a:cubicBezTo>
                    <a:pt x="146" y="137"/>
                    <a:pt x="169" y="115"/>
                    <a:pt x="169" y="78"/>
                  </a:cubicBezTo>
                  <a:cubicBezTo>
                    <a:pt x="169" y="31"/>
                    <a:pt x="129" y="0"/>
                    <a:pt x="80" y="0"/>
                  </a:cubicBezTo>
                  <a:cubicBezTo>
                    <a:pt x="32" y="0"/>
                    <a:pt x="0" y="37"/>
                    <a:pt x="0" y="72"/>
                  </a:cubicBezTo>
                  <a:cubicBezTo>
                    <a:pt x="0" y="92"/>
                    <a:pt x="16" y="94"/>
                    <a:pt x="21" y="94"/>
                  </a:cubicBezTo>
                  <a:cubicBezTo>
                    <a:pt x="30" y="94"/>
                    <a:pt x="42" y="88"/>
                    <a:pt x="42" y="73"/>
                  </a:cubicBezTo>
                  <a:cubicBezTo>
                    <a:pt x="42" y="53"/>
                    <a:pt x="22" y="53"/>
                    <a:pt x="17" y="53"/>
                  </a:cubicBezTo>
                  <a:cubicBezTo>
                    <a:pt x="29" y="23"/>
                    <a:pt x="56" y="14"/>
                    <a:pt x="75" y="14"/>
                  </a:cubicBezTo>
                  <a:cubicBezTo>
                    <a:pt x="112" y="14"/>
                    <a:pt x="131" y="45"/>
                    <a:pt x="131" y="78"/>
                  </a:cubicBezTo>
                  <a:cubicBezTo>
                    <a:pt x="131" y="120"/>
                    <a:pt x="102" y="150"/>
                    <a:pt x="55" y="198"/>
                  </a:cubicBezTo>
                  <a:lnTo>
                    <a:pt x="5" y="250"/>
                  </a:lnTo>
                  <a:cubicBezTo>
                    <a:pt x="0" y="255"/>
                    <a:pt x="0" y="255"/>
                    <a:pt x="0" y="265"/>
                  </a:cubicBezTo>
                  <a:lnTo>
                    <a:pt x="158" y="265"/>
                  </a:lnTo>
                  <a:lnTo>
                    <a:pt x="169" y="194"/>
                  </a:lnTo>
                  <a:lnTo>
                    <a:pt x="157" y="194"/>
                  </a:lnTo>
                  <a:cubicBezTo>
                    <a:pt x="156" y="202"/>
                    <a:pt x="153" y="222"/>
                    <a:pt x="148" y="229"/>
                  </a:cubicBezTo>
                  <a:cubicBezTo>
                    <a:pt x="145" y="233"/>
                    <a:pt x="115" y="233"/>
                    <a:pt x="109" y="233"/>
                  </a:cubicBezTo>
                  <a:lnTo>
                    <a:pt x="38" y="233"/>
                  </a:lnTo>
                  <a:lnTo>
                    <a:pt x="92" y="18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77 1">
              <a:extLst>
                <a:ext uri="{FF2B5EF4-FFF2-40B4-BE49-F238E27FC236}">
                  <a16:creationId xmlns:a16="http://schemas.microsoft.com/office/drawing/2014/main" id="{A961EF5B-CF42-44F1-A7C0-BB3AB8CA83EA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771525" y="5470525"/>
              <a:ext cx="179388" cy="163513"/>
            </a:xfrm>
            <a:custGeom>
              <a:avLst/>
              <a:gdLst>
                <a:gd name="T0" fmla="*/ 365 w 397"/>
                <a:gd name="T1" fmla="*/ 244 h 371"/>
                <a:gd name="T2" fmla="*/ 368 w 397"/>
                <a:gd name="T3" fmla="*/ 237 h 371"/>
                <a:gd name="T4" fmla="*/ 361 w 397"/>
                <a:gd name="T5" fmla="*/ 231 h 371"/>
                <a:gd name="T6" fmla="*/ 354 w 397"/>
                <a:gd name="T7" fmla="*/ 237 h 371"/>
                <a:gd name="T8" fmla="*/ 205 w 397"/>
                <a:gd name="T9" fmla="*/ 355 h 371"/>
                <a:gd name="T10" fmla="*/ 125 w 397"/>
                <a:gd name="T11" fmla="*/ 355 h 371"/>
                <a:gd name="T12" fmla="*/ 113 w 397"/>
                <a:gd name="T13" fmla="*/ 354 h 371"/>
                <a:gd name="T14" fmla="*/ 106 w 397"/>
                <a:gd name="T15" fmla="*/ 349 h 371"/>
                <a:gd name="T16" fmla="*/ 109 w 397"/>
                <a:gd name="T17" fmla="*/ 336 h 371"/>
                <a:gd name="T18" fmla="*/ 146 w 397"/>
                <a:gd name="T19" fmla="*/ 187 h 371"/>
                <a:gd name="T20" fmla="*/ 200 w 397"/>
                <a:gd name="T21" fmla="*/ 187 h 371"/>
                <a:gd name="T22" fmla="*/ 247 w 397"/>
                <a:gd name="T23" fmla="*/ 212 h 371"/>
                <a:gd name="T24" fmla="*/ 243 w 397"/>
                <a:gd name="T25" fmla="*/ 239 h 371"/>
                <a:gd name="T26" fmla="*/ 241 w 397"/>
                <a:gd name="T27" fmla="*/ 245 h 371"/>
                <a:gd name="T28" fmla="*/ 248 w 397"/>
                <a:gd name="T29" fmla="*/ 251 h 371"/>
                <a:gd name="T30" fmla="*/ 256 w 397"/>
                <a:gd name="T31" fmla="*/ 240 h 371"/>
                <a:gd name="T32" fmla="*/ 287 w 397"/>
                <a:gd name="T33" fmla="*/ 112 h 371"/>
                <a:gd name="T34" fmla="*/ 281 w 397"/>
                <a:gd name="T35" fmla="*/ 106 h 371"/>
                <a:gd name="T36" fmla="*/ 273 w 397"/>
                <a:gd name="T37" fmla="*/ 116 h 371"/>
                <a:gd name="T38" fmla="*/ 202 w 397"/>
                <a:gd name="T39" fmla="*/ 170 h 371"/>
                <a:gd name="T40" fmla="*/ 151 w 397"/>
                <a:gd name="T41" fmla="*/ 170 h 371"/>
                <a:gd name="T42" fmla="*/ 183 w 397"/>
                <a:gd name="T43" fmla="*/ 39 h 371"/>
                <a:gd name="T44" fmla="*/ 213 w 397"/>
                <a:gd name="T45" fmla="*/ 17 h 371"/>
                <a:gd name="T46" fmla="*/ 290 w 397"/>
                <a:gd name="T47" fmla="*/ 17 h 371"/>
                <a:gd name="T48" fmla="*/ 373 w 397"/>
                <a:gd name="T49" fmla="*/ 78 h 371"/>
                <a:gd name="T50" fmla="*/ 370 w 397"/>
                <a:gd name="T51" fmla="*/ 107 h 371"/>
                <a:gd name="T52" fmla="*/ 370 w 397"/>
                <a:gd name="T53" fmla="*/ 117 h 371"/>
                <a:gd name="T54" fmla="*/ 376 w 397"/>
                <a:gd name="T55" fmla="*/ 123 h 371"/>
                <a:gd name="T56" fmla="*/ 384 w 397"/>
                <a:gd name="T57" fmla="*/ 110 h 371"/>
                <a:gd name="T58" fmla="*/ 395 w 397"/>
                <a:gd name="T59" fmla="*/ 15 h 371"/>
                <a:gd name="T60" fmla="*/ 380 w 397"/>
                <a:gd name="T61" fmla="*/ 0 h 371"/>
                <a:gd name="T62" fmla="*/ 105 w 397"/>
                <a:gd name="T63" fmla="*/ 0 h 371"/>
                <a:gd name="T64" fmla="*/ 88 w 397"/>
                <a:gd name="T65" fmla="*/ 11 h 371"/>
                <a:gd name="T66" fmla="*/ 104 w 397"/>
                <a:gd name="T67" fmla="*/ 17 h 371"/>
                <a:gd name="T68" fmla="*/ 139 w 397"/>
                <a:gd name="T69" fmla="*/ 27 h 371"/>
                <a:gd name="T70" fmla="*/ 136 w 397"/>
                <a:gd name="T71" fmla="*/ 40 h 371"/>
                <a:gd name="T72" fmla="*/ 64 w 397"/>
                <a:gd name="T73" fmla="*/ 329 h 371"/>
                <a:gd name="T74" fmla="*/ 15 w 397"/>
                <a:gd name="T75" fmla="*/ 355 h 371"/>
                <a:gd name="T76" fmla="*/ 0 w 397"/>
                <a:gd name="T77" fmla="*/ 365 h 371"/>
                <a:gd name="T78" fmla="*/ 15 w 397"/>
                <a:gd name="T79" fmla="*/ 371 h 371"/>
                <a:gd name="T80" fmla="*/ 298 w 397"/>
                <a:gd name="T81" fmla="*/ 371 h 371"/>
                <a:gd name="T82" fmla="*/ 315 w 397"/>
                <a:gd name="T83" fmla="*/ 362 h 371"/>
                <a:gd name="T84" fmla="*/ 365 w 397"/>
                <a:gd name="T85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7" h="371">
                  <a:moveTo>
                    <a:pt x="365" y="244"/>
                  </a:moveTo>
                  <a:cubicBezTo>
                    <a:pt x="366" y="242"/>
                    <a:pt x="368" y="238"/>
                    <a:pt x="368" y="237"/>
                  </a:cubicBezTo>
                  <a:cubicBezTo>
                    <a:pt x="368" y="236"/>
                    <a:pt x="368" y="231"/>
                    <a:pt x="361" y="231"/>
                  </a:cubicBezTo>
                  <a:cubicBezTo>
                    <a:pt x="356" y="231"/>
                    <a:pt x="355" y="234"/>
                    <a:pt x="354" y="237"/>
                  </a:cubicBezTo>
                  <a:cubicBezTo>
                    <a:pt x="319" y="318"/>
                    <a:pt x="298" y="355"/>
                    <a:pt x="205" y="355"/>
                  </a:cubicBezTo>
                  <a:lnTo>
                    <a:pt x="125" y="355"/>
                  </a:lnTo>
                  <a:cubicBezTo>
                    <a:pt x="118" y="355"/>
                    <a:pt x="117" y="355"/>
                    <a:pt x="113" y="354"/>
                  </a:cubicBezTo>
                  <a:cubicBezTo>
                    <a:pt x="108" y="353"/>
                    <a:pt x="106" y="353"/>
                    <a:pt x="106" y="349"/>
                  </a:cubicBezTo>
                  <a:cubicBezTo>
                    <a:pt x="106" y="347"/>
                    <a:pt x="106" y="346"/>
                    <a:pt x="109" y="336"/>
                  </a:cubicBezTo>
                  <a:lnTo>
                    <a:pt x="146" y="187"/>
                  </a:lnTo>
                  <a:lnTo>
                    <a:pt x="200" y="187"/>
                  </a:lnTo>
                  <a:cubicBezTo>
                    <a:pt x="247" y="187"/>
                    <a:pt x="247" y="198"/>
                    <a:pt x="247" y="212"/>
                  </a:cubicBezTo>
                  <a:cubicBezTo>
                    <a:pt x="247" y="216"/>
                    <a:pt x="247" y="222"/>
                    <a:pt x="243" y="239"/>
                  </a:cubicBezTo>
                  <a:cubicBezTo>
                    <a:pt x="242" y="242"/>
                    <a:pt x="241" y="243"/>
                    <a:pt x="241" y="245"/>
                  </a:cubicBezTo>
                  <a:cubicBezTo>
                    <a:pt x="241" y="248"/>
                    <a:pt x="243" y="251"/>
                    <a:pt x="248" y="251"/>
                  </a:cubicBezTo>
                  <a:cubicBezTo>
                    <a:pt x="253" y="251"/>
                    <a:pt x="254" y="248"/>
                    <a:pt x="256" y="240"/>
                  </a:cubicBezTo>
                  <a:lnTo>
                    <a:pt x="287" y="112"/>
                  </a:lnTo>
                  <a:cubicBezTo>
                    <a:pt x="287" y="109"/>
                    <a:pt x="285" y="106"/>
                    <a:pt x="281" y="106"/>
                  </a:cubicBezTo>
                  <a:cubicBezTo>
                    <a:pt x="276" y="106"/>
                    <a:pt x="275" y="110"/>
                    <a:pt x="273" y="116"/>
                  </a:cubicBezTo>
                  <a:cubicBezTo>
                    <a:pt x="262" y="158"/>
                    <a:pt x="252" y="170"/>
                    <a:pt x="202" y="170"/>
                  </a:cubicBezTo>
                  <a:lnTo>
                    <a:pt x="151" y="170"/>
                  </a:lnTo>
                  <a:lnTo>
                    <a:pt x="183" y="39"/>
                  </a:lnTo>
                  <a:cubicBezTo>
                    <a:pt x="188" y="20"/>
                    <a:pt x="189" y="17"/>
                    <a:pt x="213" y="17"/>
                  </a:cubicBezTo>
                  <a:lnTo>
                    <a:pt x="290" y="17"/>
                  </a:lnTo>
                  <a:cubicBezTo>
                    <a:pt x="356" y="17"/>
                    <a:pt x="373" y="33"/>
                    <a:pt x="373" y="78"/>
                  </a:cubicBezTo>
                  <a:cubicBezTo>
                    <a:pt x="373" y="91"/>
                    <a:pt x="373" y="92"/>
                    <a:pt x="370" y="107"/>
                  </a:cubicBezTo>
                  <a:cubicBezTo>
                    <a:pt x="370" y="110"/>
                    <a:pt x="370" y="114"/>
                    <a:pt x="370" y="117"/>
                  </a:cubicBezTo>
                  <a:cubicBezTo>
                    <a:pt x="370" y="119"/>
                    <a:pt x="371" y="123"/>
                    <a:pt x="376" y="123"/>
                  </a:cubicBezTo>
                  <a:cubicBezTo>
                    <a:pt x="382" y="123"/>
                    <a:pt x="383" y="120"/>
                    <a:pt x="384" y="110"/>
                  </a:cubicBezTo>
                  <a:lnTo>
                    <a:pt x="395" y="15"/>
                  </a:lnTo>
                  <a:cubicBezTo>
                    <a:pt x="397" y="0"/>
                    <a:pt x="394" y="0"/>
                    <a:pt x="380" y="0"/>
                  </a:cubicBezTo>
                  <a:lnTo>
                    <a:pt x="105" y="0"/>
                  </a:lnTo>
                  <a:cubicBezTo>
                    <a:pt x="94" y="0"/>
                    <a:pt x="88" y="0"/>
                    <a:pt x="88" y="11"/>
                  </a:cubicBezTo>
                  <a:cubicBezTo>
                    <a:pt x="88" y="17"/>
                    <a:pt x="93" y="17"/>
                    <a:pt x="104" y="17"/>
                  </a:cubicBezTo>
                  <a:cubicBezTo>
                    <a:pt x="124" y="17"/>
                    <a:pt x="139" y="17"/>
                    <a:pt x="139" y="27"/>
                  </a:cubicBezTo>
                  <a:cubicBezTo>
                    <a:pt x="139" y="29"/>
                    <a:pt x="139" y="30"/>
                    <a:pt x="136" y="40"/>
                  </a:cubicBezTo>
                  <a:lnTo>
                    <a:pt x="64" y="329"/>
                  </a:lnTo>
                  <a:cubicBezTo>
                    <a:pt x="59" y="350"/>
                    <a:pt x="58" y="355"/>
                    <a:pt x="15" y="355"/>
                  </a:cubicBezTo>
                  <a:cubicBezTo>
                    <a:pt x="6" y="355"/>
                    <a:pt x="0" y="355"/>
                    <a:pt x="0" y="365"/>
                  </a:cubicBezTo>
                  <a:cubicBezTo>
                    <a:pt x="0" y="371"/>
                    <a:pt x="4" y="371"/>
                    <a:pt x="15" y="371"/>
                  </a:cubicBezTo>
                  <a:lnTo>
                    <a:pt x="298" y="371"/>
                  </a:lnTo>
                  <a:cubicBezTo>
                    <a:pt x="310" y="371"/>
                    <a:pt x="311" y="371"/>
                    <a:pt x="315" y="362"/>
                  </a:cubicBezTo>
                  <a:lnTo>
                    <a:pt x="365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Rectangle 78 1">
              <a:extLst>
                <a:ext uri="{FF2B5EF4-FFF2-40B4-BE49-F238E27FC236}">
                  <a16:creationId xmlns:a16="http://schemas.microsoft.com/office/drawing/2014/main" id="{C56F7070-B751-49D9-AF27-17FB6D4DC701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96875" y="5730875"/>
              <a:ext cx="676275" cy="1111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79 1">
              <a:extLst>
                <a:ext uri="{FF2B5EF4-FFF2-40B4-BE49-F238E27FC236}">
                  <a16:creationId xmlns:a16="http://schemas.microsoft.com/office/drawing/2014/main" id="{52060D15-7898-4995-BF93-38E05E0456FD}"/>
                </a:ext>
              </a:extLst>
            </p:cNvPr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406400" y="5830888"/>
              <a:ext cx="130175" cy="177800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0 w 287"/>
                <a:gd name="T29" fmla="*/ 205 h 402"/>
                <a:gd name="T30" fmla="*/ 231 w 287"/>
                <a:gd name="T31" fmla="*/ 205 h 402"/>
                <a:gd name="T32" fmla="*/ 102 w 287"/>
                <a:gd name="T33" fmla="*/ 387 h 402"/>
                <a:gd name="T34" fmla="*/ 42 w 287"/>
                <a:gd name="T35" fmla="*/ 325 h 402"/>
                <a:gd name="T36" fmla="*/ 78 w 287"/>
                <a:gd name="T37" fmla="*/ 202 h 402"/>
                <a:gd name="T38" fmla="*/ 160 w 287"/>
                <a:gd name="T39" fmla="*/ 153 h 402"/>
                <a:gd name="T40" fmla="*/ 221 w 287"/>
                <a:gd name="T41" fmla="*/ 225 h 402"/>
                <a:gd name="T42" fmla="*/ 102 w 287"/>
                <a:gd name="T43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5" y="105"/>
                  </a:cubicBezTo>
                  <a:cubicBezTo>
                    <a:pt x="103" y="105"/>
                    <a:pt x="115" y="89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2" y="161"/>
                    <a:pt x="231" y="205"/>
                  </a:cubicBezTo>
                  <a:lnTo>
                    <a:pt x="230" y="205"/>
                  </a:ln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5" y="234"/>
                    <a:pt x="78" y="202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80 1">
              <a:extLst>
                <a:ext uri="{FF2B5EF4-FFF2-40B4-BE49-F238E27FC236}">
                  <a16:creationId xmlns:a16="http://schemas.microsoft.com/office/drawing/2014/main" id="{C6590023-F550-457F-B427-F9A5A79712E7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625475" y="5770563"/>
              <a:ext cx="107950" cy="47625"/>
            </a:xfrm>
            <a:custGeom>
              <a:avLst/>
              <a:gdLst>
                <a:gd name="T0" fmla="*/ 193 w 241"/>
                <a:gd name="T1" fmla="*/ 65 h 108"/>
                <a:gd name="T2" fmla="*/ 168 w 241"/>
                <a:gd name="T3" fmla="*/ 97 h 108"/>
                <a:gd name="T4" fmla="*/ 179 w 241"/>
                <a:gd name="T5" fmla="*/ 108 h 108"/>
                <a:gd name="T6" fmla="*/ 189 w 241"/>
                <a:gd name="T7" fmla="*/ 101 h 108"/>
                <a:gd name="T8" fmla="*/ 232 w 241"/>
                <a:gd name="T9" fmla="*/ 65 h 108"/>
                <a:gd name="T10" fmla="*/ 241 w 241"/>
                <a:gd name="T11" fmla="*/ 54 h 108"/>
                <a:gd name="T12" fmla="*/ 234 w 241"/>
                <a:gd name="T13" fmla="*/ 43 h 108"/>
                <a:gd name="T14" fmla="*/ 211 w 241"/>
                <a:gd name="T15" fmla="*/ 12 h 108"/>
                <a:gd name="T16" fmla="*/ 201 w 241"/>
                <a:gd name="T17" fmla="*/ 0 h 108"/>
                <a:gd name="T18" fmla="*/ 190 w 241"/>
                <a:gd name="T19" fmla="*/ 11 h 108"/>
                <a:gd name="T20" fmla="*/ 203 w 241"/>
                <a:gd name="T21" fmla="*/ 43 h 108"/>
                <a:gd name="T22" fmla="*/ 19 w 241"/>
                <a:gd name="T23" fmla="*/ 43 h 108"/>
                <a:gd name="T24" fmla="*/ 0 w 241"/>
                <a:gd name="T25" fmla="*/ 54 h 108"/>
                <a:gd name="T26" fmla="*/ 19 w 241"/>
                <a:gd name="T27" fmla="*/ 65 h 108"/>
                <a:gd name="T28" fmla="*/ 193 w 241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1" h="108">
                  <a:moveTo>
                    <a:pt x="193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2"/>
                    <a:pt x="173" y="108"/>
                    <a:pt x="179" y="108"/>
                  </a:cubicBezTo>
                  <a:cubicBezTo>
                    <a:pt x="184" y="108"/>
                    <a:pt x="186" y="104"/>
                    <a:pt x="189" y="101"/>
                  </a:cubicBezTo>
                  <a:cubicBezTo>
                    <a:pt x="196" y="93"/>
                    <a:pt x="208" y="77"/>
                    <a:pt x="232" y="65"/>
                  </a:cubicBezTo>
                  <a:cubicBezTo>
                    <a:pt x="236" y="63"/>
                    <a:pt x="241" y="60"/>
                    <a:pt x="241" y="54"/>
                  </a:cubicBezTo>
                  <a:cubicBezTo>
                    <a:pt x="241" y="48"/>
                    <a:pt x="238" y="46"/>
                    <a:pt x="234" y="43"/>
                  </a:cubicBezTo>
                  <a:cubicBezTo>
                    <a:pt x="222" y="35"/>
                    <a:pt x="216" y="25"/>
                    <a:pt x="211" y="12"/>
                  </a:cubicBezTo>
                  <a:cubicBezTo>
                    <a:pt x="210" y="7"/>
                    <a:pt x="208" y="0"/>
                    <a:pt x="201" y="0"/>
                  </a:cubicBezTo>
                  <a:cubicBezTo>
                    <a:pt x="193" y="0"/>
                    <a:pt x="190" y="7"/>
                    <a:pt x="190" y="11"/>
                  </a:cubicBezTo>
                  <a:cubicBezTo>
                    <a:pt x="190" y="14"/>
                    <a:pt x="194" y="31"/>
                    <a:pt x="203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3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" name="Freeform 81 1">
              <a:extLst>
                <a:ext uri="{FF2B5EF4-FFF2-40B4-BE49-F238E27FC236}">
                  <a16:creationId xmlns:a16="http://schemas.microsoft.com/office/drawing/2014/main" id="{9A4899AA-0282-402D-AE1E-908A0DAF4A00}"/>
                </a:ext>
              </a:extLst>
            </p:cNvPr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550863" y="5838825"/>
              <a:ext cx="176213" cy="163513"/>
            </a:xfrm>
            <a:custGeom>
              <a:avLst/>
              <a:gdLst>
                <a:gd name="T0" fmla="*/ 64 w 389"/>
                <a:gd name="T1" fmla="*/ 330 h 372"/>
                <a:gd name="T2" fmla="*/ 15 w 389"/>
                <a:gd name="T3" fmla="*/ 355 h 372"/>
                <a:gd name="T4" fmla="*/ 0 w 389"/>
                <a:gd name="T5" fmla="*/ 366 h 372"/>
                <a:gd name="T6" fmla="*/ 15 w 389"/>
                <a:gd name="T7" fmla="*/ 372 h 372"/>
                <a:gd name="T8" fmla="*/ 209 w 389"/>
                <a:gd name="T9" fmla="*/ 372 h 372"/>
                <a:gd name="T10" fmla="*/ 360 w 389"/>
                <a:gd name="T11" fmla="*/ 254 h 372"/>
                <a:gd name="T12" fmla="*/ 275 w 389"/>
                <a:gd name="T13" fmla="*/ 177 h 372"/>
                <a:gd name="T14" fmla="*/ 389 w 389"/>
                <a:gd name="T15" fmla="*/ 75 h 372"/>
                <a:gd name="T16" fmla="*/ 288 w 389"/>
                <a:gd name="T17" fmla="*/ 0 h 372"/>
                <a:gd name="T18" fmla="*/ 105 w 389"/>
                <a:gd name="T19" fmla="*/ 0 h 372"/>
                <a:gd name="T20" fmla="*/ 89 w 389"/>
                <a:gd name="T21" fmla="*/ 11 h 372"/>
                <a:gd name="T22" fmla="*/ 104 w 389"/>
                <a:gd name="T23" fmla="*/ 17 h 372"/>
                <a:gd name="T24" fmla="*/ 125 w 389"/>
                <a:gd name="T25" fmla="*/ 18 h 372"/>
                <a:gd name="T26" fmla="*/ 139 w 389"/>
                <a:gd name="T27" fmla="*/ 26 h 372"/>
                <a:gd name="T28" fmla="*/ 137 w 389"/>
                <a:gd name="T29" fmla="*/ 37 h 372"/>
                <a:gd name="T30" fmla="*/ 64 w 389"/>
                <a:gd name="T31" fmla="*/ 330 h 372"/>
                <a:gd name="T32" fmla="*/ 147 w 389"/>
                <a:gd name="T33" fmla="*/ 173 h 372"/>
                <a:gd name="T34" fmla="*/ 180 w 389"/>
                <a:gd name="T35" fmla="*/ 37 h 372"/>
                <a:gd name="T36" fmla="*/ 210 w 389"/>
                <a:gd name="T37" fmla="*/ 17 h 372"/>
                <a:gd name="T38" fmla="*/ 280 w 389"/>
                <a:gd name="T39" fmla="*/ 17 h 372"/>
                <a:gd name="T40" fmla="*/ 340 w 389"/>
                <a:gd name="T41" fmla="*/ 73 h 372"/>
                <a:gd name="T42" fmla="*/ 226 w 389"/>
                <a:gd name="T43" fmla="*/ 173 h 372"/>
                <a:gd name="T44" fmla="*/ 147 w 389"/>
                <a:gd name="T45" fmla="*/ 173 h 372"/>
                <a:gd name="T46" fmla="*/ 122 w 389"/>
                <a:gd name="T47" fmla="*/ 355 h 372"/>
                <a:gd name="T48" fmla="*/ 110 w 389"/>
                <a:gd name="T49" fmla="*/ 355 h 372"/>
                <a:gd name="T50" fmla="*/ 103 w 389"/>
                <a:gd name="T51" fmla="*/ 349 h 372"/>
                <a:gd name="T52" fmla="*/ 106 w 389"/>
                <a:gd name="T53" fmla="*/ 337 h 372"/>
                <a:gd name="T54" fmla="*/ 143 w 389"/>
                <a:gd name="T55" fmla="*/ 185 h 372"/>
                <a:gd name="T56" fmla="*/ 246 w 389"/>
                <a:gd name="T57" fmla="*/ 185 h 372"/>
                <a:gd name="T58" fmla="*/ 309 w 389"/>
                <a:gd name="T59" fmla="*/ 248 h 372"/>
                <a:gd name="T60" fmla="*/ 196 w 389"/>
                <a:gd name="T61" fmla="*/ 355 h 372"/>
                <a:gd name="T62" fmla="*/ 122 w 389"/>
                <a:gd name="T63" fmla="*/ 355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9" h="372">
                  <a:moveTo>
                    <a:pt x="64" y="330"/>
                  </a:moveTo>
                  <a:cubicBezTo>
                    <a:pt x="59" y="351"/>
                    <a:pt x="58" y="355"/>
                    <a:pt x="15" y="355"/>
                  </a:cubicBezTo>
                  <a:cubicBezTo>
                    <a:pt x="5" y="355"/>
                    <a:pt x="0" y="355"/>
                    <a:pt x="0" y="366"/>
                  </a:cubicBezTo>
                  <a:cubicBezTo>
                    <a:pt x="0" y="372"/>
                    <a:pt x="5" y="372"/>
                    <a:pt x="15" y="372"/>
                  </a:cubicBezTo>
                  <a:lnTo>
                    <a:pt x="209" y="372"/>
                  </a:lnTo>
                  <a:cubicBezTo>
                    <a:pt x="295" y="372"/>
                    <a:pt x="360" y="308"/>
                    <a:pt x="360" y="254"/>
                  </a:cubicBezTo>
                  <a:cubicBezTo>
                    <a:pt x="360" y="215"/>
                    <a:pt x="328" y="183"/>
                    <a:pt x="275" y="177"/>
                  </a:cubicBezTo>
                  <a:cubicBezTo>
                    <a:pt x="332" y="167"/>
                    <a:pt x="389" y="127"/>
                    <a:pt x="389" y="75"/>
                  </a:cubicBezTo>
                  <a:cubicBezTo>
                    <a:pt x="389" y="35"/>
                    <a:pt x="353" y="0"/>
                    <a:pt x="288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05" y="17"/>
                    <a:pt x="115" y="17"/>
                    <a:pt x="125" y="18"/>
                  </a:cubicBezTo>
                  <a:cubicBezTo>
                    <a:pt x="135" y="19"/>
                    <a:pt x="139" y="19"/>
                    <a:pt x="139" y="26"/>
                  </a:cubicBezTo>
                  <a:cubicBezTo>
                    <a:pt x="139" y="29"/>
                    <a:pt x="139" y="30"/>
                    <a:pt x="137" y="37"/>
                  </a:cubicBezTo>
                  <a:lnTo>
                    <a:pt x="64" y="330"/>
                  </a:lnTo>
                  <a:close/>
                  <a:moveTo>
                    <a:pt x="147" y="173"/>
                  </a:moveTo>
                  <a:lnTo>
                    <a:pt x="180" y="37"/>
                  </a:lnTo>
                  <a:cubicBezTo>
                    <a:pt x="185" y="18"/>
                    <a:pt x="186" y="17"/>
                    <a:pt x="210" y="17"/>
                  </a:cubicBezTo>
                  <a:lnTo>
                    <a:pt x="280" y="17"/>
                  </a:lnTo>
                  <a:cubicBezTo>
                    <a:pt x="328" y="17"/>
                    <a:pt x="340" y="49"/>
                    <a:pt x="340" y="73"/>
                  </a:cubicBezTo>
                  <a:cubicBezTo>
                    <a:pt x="340" y="121"/>
                    <a:pt x="293" y="173"/>
                    <a:pt x="226" y="173"/>
                  </a:cubicBezTo>
                  <a:lnTo>
                    <a:pt x="147" y="173"/>
                  </a:lnTo>
                  <a:close/>
                  <a:moveTo>
                    <a:pt x="122" y="355"/>
                  </a:moveTo>
                  <a:cubicBezTo>
                    <a:pt x="114" y="355"/>
                    <a:pt x="113" y="355"/>
                    <a:pt x="110" y="355"/>
                  </a:cubicBezTo>
                  <a:cubicBezTo>
                    <a:pt x="105" y="354"/>
                    <a:pt x="103" y="354"/>
                    <a:pt x="103" y="349"/>
                  </a:cubicBezTo>
                  <a:cubicBezTo>
                    <a:pt x="103" y="348"/>
                    <a:pt x="103" y="347"/>
                    <a:pt x="106" y="337"/>
                  </a:cubicBezTo>
                  <a:lnTo>
                    <a:pt x="143" y="185"/>
                  </a:lnTo>
                  <a:lnTo>
                    <a:pt x="246" y="185"/>
                  </a:lnTo>
                  <a:cubicBezTo>
                    <a:pt x="299" y="185"/>
                    <a:pt x="309" y="225"/>
                    <a:pt x="309" y="248"/>
                  </a:cubicBezTo>
                  <a:cubicBezTo>
                    <a:pt x="309" y="302"/>
                    <a:pt x="261" y="355"/>
                    <a:pt x="196" y="355"/>
                  </a:cubicBezTo>
                  <a:lnTo>
                    <a:pt x="122" y="35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9" name="Freeform 82 1">
              <a:extLst>
                <a:ext uri="{FF2B5EF4-FFF2-40B4-BE49-F238E27FC236}">
                  <a16:creationId xmlns:a16="http://schemas.microsoft.com/office/drawing/2014/main" id="{151B63A3-5638-43EA-89CD-75BF867E3E59}"/>
                </a:ext>
              </a:extLst>
            </p:cNvPr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749300" y="5830888"/>
              <a:ext cx="130175" cy="177800"/>
            </a:xfrm>
            <a:custGeom>
              <a:avLst/>
              <a:gdLst>
                <a:gd name="T0" fmla="*/ 230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0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2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0" y="205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5" y="105"/>
                  </a:cubicBezTo>
                  <a:cubicBezTo>
                    <a:pt x="103" y="105"/>
                    <a:pt x="115" y="89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2" y="161"/>
                    <a:pt x="231" y="205"/>
                  </a:cubicBezTo>
                  <a:lnTo>
                    <a:pt x="230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5" y="234"/>
                    <a:pt x="78" y="202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" name="Freeform 83 1">
              <a:extLst>
                <a:ext uri="{FF2B5EF4-FFF2-40B4-BE49-F238E27FC236}">
                  <a16:creationId xmlns:a16="http://schemas.microsoft.com/office/drawing/2014/main" id="{BBB81076-ED5F-43F8-B394-736328C4EA5E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962025" y="5770563"/>
              <a:ext cx="109538" cy="47625"/>
            </a:xfrm>
            <a:custGeom>
              <a:avLst/>
              <a:gdLst>
                <a:gd name="T0" fmla="*/ 194 w 242"/>
                <a:gd name="T1" fmla="*/ 65 h 108"/>
                <a:gd name="T2" fmla="*/ 168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4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3 w 242"/>
                <a:gd name="T21" fmla="*/ 43 h 108"/>
                <a:gd name="T22" fmla="*/ 20 w 242"/>
                <a:gd name="T23" fmla="*/ 43 h 108"/>
                <a:gd name="T24" fmla="*/ 0 w 242"/>
                <a:gd name="T25" fmla="*/ 54 h 108"/>
                <a:gd name="T26" fmla="*/ 20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3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4" y="43"/>
                  </a:cubicBezTo>
                  <a:cubicBezTo>
                    <a:pt x="222" y="35"/>
                    <a:pt x="216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3" y="0"/>
                    <a:pt x="190" y="7"/>
                    <a:pt x="190" y="11"/>
                  </a:cubicBezTo>
                  <a:cubicBezTo>
                    <a:pt x="190" y="14"/>
                    <a:pt x="195" y="31"/>
                    <a:pt x="203" y="43"/>
                  </a:cubicBezTo>
                  <a:lnTo>
                    <a:pt x="20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20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1" name="Freeform 84 1">
              <a:extLst>
                <a:ext uri="{FF2B5EF4-FFF2-40B4-BE49-F238E27FC236}">
                  <a16:creationId xmlns:a16="http://schemas.microsoft.com/office/drawing/2014/main" id="{2B80B160-1631-4739-8761-FC894688A5D0}"/>
                </a:ext>
              </a:extLst>
            </p:cNvPr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893763" y="5838825"/>
              <a:ext cx="176213" cy="169863"/>
            </a:xfrm>
            <a:custGeom>
              <a:avLst/>
              <a:gdLst>
                <a:gd name="T0" fmla="*/ 182 w 390"/>
                <a:gd name="T1" fmla="*/ 37 h 384"/>
                <a:gd name="T2" fmla="*/ 198 w 390"/>
                <a:gd name="T3" fmla="*/ 17 h 384"/>
                <a:gd name="T4" fmla="*/ 231 w 390"/>
                <a:gd name="T5" fmla="*/ 17 h 384"/>
                <a:gd name="T6" fmla="*/ 330 w 390"/>
                <a:gd name="T7" fmla="*/ 71 h 384"/>
                <a:gd name="T8" fmla="*/ 300 w 390"/>
                <a:gd name="T9" fmla="*/ 148 h 384"/>
                <a:gd name="T10" fmla="*/ 208 w 390"/>
                <a:gd name="T11" fmla="*/ 180 h 384"/>
                <a:gd name="T12" fmla="*/ 147 w 390"/>
                <a:gd name="T13" fmla="*/ 180 h 384"/>
                <a:gd name="T14" fmla="*/ 182 w 390"/>
                <a:gd name="T15" fmla="*/ 37 h 384"/>
                <a:gd name="T16" fmla="*/ 261 w 390"/>
                <a:gd name="T17" fmla="*/ 187 h 384"/>
                <a:gd name="T18" fmla="*/ 381 w 390"/>
                <a:gd name="T19" fmla="*/ 82 h 384"/>
                <a:gd name="T20" fmla="*/ 260 w 390"/>
                <a:gd name="T21" fmla="*/ 0 h 384"/>
                <a:gd name="T22" fmla="*/ 105 w 390"/>
                <a:gd name="T23" fmla="*/ 0 h 384"/>
                <a:gd name="T24" fmla="*/ 89 w 390"/>
                <a:gd name="T25" fmla="*/ 11 h 384"/>
                <a:gd name="T26" fmla="*/ 104 w 390"/>
                <a:gd name="T27" fmla="*/ 17 h 384"/>
                <a:gd name="T28" fmla="*/ 125 w 390"/>
                <a:gd name="T29" fmla="*/ 18 h 384"/>
                <a:gd name="T30" fmla="*/ 140 w 390"/>
                <a:gd name="T31" fmla="*/ 26 h 384"/>
                <a:gd name="T32" fmla="*/ 138 w 390"/>
                <a:gd name="T33" fmla="*/ 37 h 384"/>
                <a:gd name="T34" fmla="*/ 65 w 390"/>
                <a:gd name="T35" fmla="*/ 330 h 384"/>
                <a:gd name="T36" fmla="*/ 15 w 390"/>
                <a:gd name="T37" fmla="*/ 355 h 384"/>
                <a:gd name="T38" fmla="*/ 0 w 390"/>
                <a:gd name="T39" fmla="*/ 366 h 384"/>
                <a:gd name="T40" fmla="*/ 8 w 390"/>
                <a:gd name="T41" fmla="*/ 372 h 384"/>
                <a:gd name="T42" fmla="*/ 77 w 390"/>
                <a:gd name="T43" fmla="*/ 371 h 384"/>
                <a:gd name="T44" fmla="*/ 146 w 390"/>
                <a:gd name="T45" fmla="*/ 372 h 384"/>
                <a:gd name="T46" fmla="*/ 157 w 390"/>
                <a:gd name="T47" fmla="*/ 361 h 384"/>
                <a:gd name="T48" fmla="*/ 142 w 390"/>
                <a:gd name="T49" fmla="*/ 355 h 384"/>
                <a:gd name="T50" fmla="*/ 106 w 390"/>
                <a:gd name="T51" fmla="*/ 346 h 384"/>
                <a:gd name="T52" fmla="*/ 108 w 390"/>
                <a:gd name="T53" fmla="*/ 336 h 384"/>
                <a:gd name="T54" fmla="*/ 144 w 390"/>
                <a:gd name="T55" fmla="*/ 192 h 384"/>
                <a:gd name="T56" fmla="*/ 209 w 390"/>
                <a:gd name="T57" fmla="*/ 192 h 384"/>
                <a:gd name="T58" fmla="*/ 268 w 390"/>
                <a:gd name="T59" fmla="*/ 241 h 384"/>
                <a:gd name="T60" fmla="*/ 260 w 390"/>
                <a:gd name="T61" fmla="*/ 279 h 384"/>
                <a:gd name="T62" fmla="*/ 252 w 390"/>
                <a:gd name="T63" fmla="*/ 325 h 384"/>
                <a:gd name="T64" fmla="*/ 324 w 390"/>
                <a:gd name="T65" fmla="*/ 384 h 384"/>
                <a:gd name="T66" fmla="*/ 390 w 390"/>
                <a:gd name="T67" fmla="*/ 322 h 384"/>
                <a:gd name="T68" fmla="*/ 383 w 390"/>
                <a:gd name="T69" fmla="*/ 315 h 384"/>
                <a:gd name="T70" fmla="*/ 376 w 390"/>
                <a:gd name="T71" fmla="*/ 323 h 384"/>
                <a:gd name="T72" fmla="*/ 326 w 390"/>
                <a:gd name="T73" fmla="*/ 372 h 384"/>
                <a:gd name="T74" fmla="*/ 305 w 390"/>
                <a:gd name="T75" fmla="*/ 339 h 384"/>
                <a:gd name="T76" fmla="*/ 310 w 390"/>
                <a:gd name="T77" fmla="*/ 277 h 384"/>
                <a:gd name="T78" fmla="*/ 312 w 390"/>
                <a:gd name="T79" fmla="*/ 251 h 384"/>
                <a:gd name="T80" fmla="*/ 261 w 390"/>
                <a:gd name="T81" fmla="*/ 187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0" h="384">
                  <a:moveTo>
                    <a:pt x="182" y="37"/>
                  </a:moveTo>
                  <a:cubicBezTo>
                    <a:pt x="186" y="24"/>
                    <a:pt x="187" y="19"/>
                    <a:pt x="198" y="17"/>
                  </a:cubicBezTo>
                  <a:cubicBezTo>
                    <a:pt x="203" y="17"/>
                    <a:pt x="220" y="17"/>
                    <a:pt x="231" y="17"/>
                  </a:cubicBezTo>
                  <a:cubicBezTo>
                    <a:pt x="270" y="17"/>
                    <a:pt x="330" y="17"/>
                    <a:pt x="330" y="71"/>
                  </a:cubicBezTo>
                  <a:cubicBezTo>
                    <a:pt x="330" y="89"/>
                    <a:pt x="322" y="127"/>
                    <a:pt x="300" y="148"/>
                  </a:cubicBezTo>
                  <a:cubicBezTo>
                    <a:pt x="286" y="162"/>
                    <a:pt x="257" y="180"/>
                    <a:pt x="208" y="180"/>
                  </a:cubicBezTo>
                  <a:lnTo>
                    <a:pt x="147" y="180"/>
                  </a:lnTo>
                  <a:lnTo>
                    <a:pt x="182" y="37"/>
                  </a:lnTo>
                  <a:close/>
                  <a:moveTo>
                    <a:pt x="261" y="187"/>
                  </a:moveTo>
                  <a:cubicBezTo>
                    <a:pt x="316" y="175"/>
                    <a:pt x="381" y="137"/>
                    <a:pt x="381" y="82"/>
                  </a:cubicBezTo>
                  <a:cubicBezTo>
                    <a:pt x="381" y="35"/>
                    <a:pt x="332" y="0"/>
                    <a:pt x="260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19"/>
                    <a:pt x="140" y="19"/>
                    <a:pt x="140" y="26"/>
                  </a:cubicBezTo>
                  <a:cubicBezTo>
                    <a:pt x="140" y="29"/>
                    <a:pt x="139" y="30"/>
                    <a:pt x="138" y="37"/>
                  </a:cubicBezTo>
                  <a:lnTo>
                    <a:pt x="65" y="330"/>
                  </a:lnTo>
                  <a:cubicBezTo>
                    <a:pt x="59" y="351"/>
                    <a:pt x="58" y="355"/>
                    <a:pt x="15" y="355"/>
                  </a:cubicBezTo>
                  <a:cubicBezTo>
                    <a:pt x="5" y="355"/>
                    <a:pt x="0" y="355"/>
                    <a:pt x="0" y="366"/>
                  </a:cubicBezTo>
                  <a:cubicBezTo>
                    <a:pt x="0" y="372"/>
                    <a:pt x="7" y="372"/>
                    <a:pt x="8" y="372"/>
                  </a:cubicBezTo>
                  <a:cubicBezTo>
                    <a:pt x="23" y="372"/>
                    <a:pt x="61" y="371"/>
                    <a:pt x="77" y="371"/>
                  </a:cubicBezTo>
                  <a:cubicBezTo>
                    <a:pt x="92" y="371"/>
                    <a:pt x="131" y="372"/>
                    <a:pt x="146" y="372"/>
                  </a:cubicBezTo>
                  <a:cubicBezTo>
                    <a:pt x="150" y="372"/>
                    <a:pt x="157" y="372"/>
                    <a:pt x="157" y="361"/>
                  </a:cubicBezTo>
                  <a:cubicBezTo>
                    <a:pt x="157" y="355"/>
                    <a:pt x="152" y="355"/>
                    <a:pt x="142" y="355"/>
                  </a:cubicBezTo>
                  <a:cubicBezTo>
                    <a:pt x="121" y="355"/>
                    <a:pt x="106" y="355"/>
                    <a:pt x="106" y="346"/>
                  </a:cubicBezTo>
                  <a:cubicBezTo>
                    <a:pt x="106" y="342"/>
                    <a:pt x="107" y="340"/>
                    <a:pt x="108" y="336"/>
                  </a:cubicBezTo>
                  <a:lnTo>
                    <a:pt x="144" y="192"/>
                  </a:lnTo>
                  <a:lnTo>
                    <a:pt x="209" y="192"/>
                  </a:lnTo>
                  <a:cubicBezTo>
                    <a:pt x="258" y="192"/>
                    <a:pt x="268" y="222"/>
                    <a:pt x="268" y="241"/>
                  </a:cubicBezTo>
                  <a:cubicBezTo>
                    <a:pt x="268" y="250"/>
                    <a:pt x="264" y="266"/>
                    <a:pt x="260" y="279"/>
                  </a:cubicBezTo>
                  <a:cubicBezTo>
                    <a:pt x="257" y="294"/>
                    <a:pt x="252" y="315"/>
                    <a:pt x="252" y="325"/>
                  </a:cubicBezTo>
                  <a:cubicBezTo>
                    <a:pt x="252" y="384"/>
                    <a:pt x="317" y="384"/>
                    <a:pt x="324" y="384"/>
                  </a:cubicBezTo>
                  <a:cubicBezTo>
                    <a:pt x="371" y="384"/>
                    <a:pt x="390" y="329"/>
                    <a:pt x="390" y="322"/>
                  </a:cubicBezTo>
                  <a:cubicBezTo>
                    <a:pt x="390" y="315"/>
                    <a:pt x="384" y="315"/>
                    <a:pt x="383" y="315"/>
                  </a:cubicBezTo>
                  <a:cubicBezTo>
                    <a:pt x="378" y="315"/>
                    <a:pt x="377" y="319"/>
                    <a:pt x="376" y="323"/>
                  </a:cubicBezTo>
                  <a:cubicBezTo>
                    <a:pt x="362" y="363"/>
                    <a:pt x="339" y="372"/>
                    <a:pt x="326" y="372"/>
                  </a:cubicBezTo>
                  <a:cubicBezTo>
                    <a:pt x="308" y="372"/>
                    <a:pt x="305" y="360"/>
                    <a:pt x="305" y="339"/>
                  </a:cubicBezTo>
                  <a:cubicBezTo>
                    <a:pt x="305" y="322"/>
                    <a:pt x="308" y="294"/>
                    <a:pt x="310" y="277"/>
                  </a:cubicBezTo>
                  <a:cubicBezTo>
                    <a:pt x="311" y="269"/>
                    <a:pt x="312" y="259"/>
                    <a:pt x="312" y="251"/>
                  </a:cubicBezTo>
                  <a:cubicBezTo>
                    <a:pt x="312" y="209"/>
                    <a:pt x="276" y="192"/>
                    <a:pt x="261" y="1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pic>
        <p:nvPicPr>
          <p:cNvPr id="22" name="Grafik 21">
            <a:extLst>
              <a:ext uri="{FF2B5EF4-FFF2-40B4-BE49-F238E27FC236}">
                <a16:creationId xmlns:a16="http://schemas.microsoft.com/office/drawing/2014/main" id="{07FB4D88-0B1B-4647-A1E0-C384D522FAA7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57267" b="-418"/>
          <a:stretch/>
        </p:blipFill>
        <p:spPr>
          <a:xfrm>
            <a:off x="388078" y="4248000"/>
            <a:ext cx="2783018" cy="1476000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BF379190-4A18-467B-8E96-11A5D64CB09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441" y="1759609"/>
            <a:ext cx="2888183" cy="30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29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490761"/>
            <a:ext cx="6911975" cy="561975"/>
          </a:xfrm>
        </p:spPr>
        <p:txBody>
          <a:bodyPr/>
          <a:lstStyle/>
          <a:p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sz="1800" noProof="0" dirty="0"/>
          </a:p>
          <a:p>
            <a:pPr marL="0" indent="0">
              <a:buNone/>
            </a:pPr>
            <a:endParaRPr lang="de-DE" sz="1800" noProof="0" dirty="0"/>
          </a:p>
          <a:p>
            <a:pPr marL="0" indent="0">
              <a:buNone/>
            </a:pPr>
            <a:endParaRPr lang="de-DE" sz="1800" noProof="0" dirty="0"/>
          </a:p>
          <a:p>
            <a:pPr marL="0" indent="0">
              <a:buNone/>
            </a:pPr>
            <a:endParaRPr lang="de-DE" sz="1800" noProof="0" dirty="0"/>
          </a:p>
          <a:p>
            <a:pPr marL="0" indent="0">
              <a:buNone/>
            </a:pPr>
            <a:endParaRPr lang="de-DE" sz="1800" noProof="0" dirty="0"/>
          </a:p>
          <a:p>
            <a:pPr marL="0" indent="0" algn="ctr">
              <a:buNone/>
            </a:pPr>
            <a:r>
              <a:rPr lang="de-DE" sz="1800" noProof="0" dirty="0"/>
              <a:t>GIMIC Berechnungen und das Projekt der toroidalen Kohlenstoff-Nanoröhren (Universität Helsinki)</a:t>
            </a:r>
          </a:p>
          <a:p>
            <a:endParaRPr lang="de-DE" sz="1800" noProof="0" dirty="0"/>
          </a:p>
          <a:p>
            <a:endParaRPr lang="de-DE" sz="1800" noProof="0" dirty="0"/>
          </a:p>
          <a:p>
            <a:endParaRPr lang="de-DE" sz="1800" noProof="0" dirty="0"/>
          </a:p>
          <a:p>
            <a:endParaRPr lang="de-DE" sz="1800" noProof="0" dirty="0"/>
          </a:p>
          <a:p>
            <a:endParaRPr lang="de-DE" sz="1800" noProof="0" dirty="0"/>
          </a:p>
          <a:p>
            <a:pPr marL="0" indent="0">
              <a:buNone/>
            </a:pPr>
            <a:endParaRPr lang="de-DE" sz="1800" noProof="0" dirty="0"/>
          </a:p>
          <a:p>
            <a:pPr marL="0" indent="0">
              <a:buNone/>
            </a:pPr>
            <a:endParaRPr lang="de-DE" noProof="0" dirty="0"/>
          </a:p>
        </p:txBody>
      </p:sp>
      <p:pic>
        <p:nvPicPr>
          <p:cNvPr id="4" name="Picture 2" descr="tehostekuv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029" y="3545529"/>
            <a:ext cx="885409" cy="122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hostekuv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545528"/>
            <a:ext cx="917504" cy="122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806891" y="4879319"/>
            <a:ext cx="183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Dage</a:t>
            </a:r>
            <a:r>
              <a:rPr lang="de-DE" dirty="0"/>
              <a:t> </a:t>
            </a:r>
            <a:r>
              <a:rPr lang="de-DE" dirty="0" err="1"/>
              <a:t>Sundholm</a:t>
            </a:r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436213" y="4859352"/>
            <a:ext cx="2268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Maria </a:t>
            </a:r>
            <a:r>
              <a:rPr lang="de-DE" dirty="0" err="1"/>
              <a:t>Dimitrova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6417920" y="4859352"/>
            <a:ext cx="1526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Lukas Wirz</a:t>
            </a:r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444" y="3520440"/>
            <a:ext cx="916568" cy="1248824"/>
          </a:xfrm>
          <a:prstGeom prst="rect">
            <a:avLst/>
          </a:prstGeom>
        </p:spPr>
      </p:pic>
      <p:sp>
        <p:nvSpPr>
          <p:cNvPr id="10" name="Titel 1"/>
          <p:cNvSpPr txBox="1">
            <a:spLocks/>
          </p:cNvSpPr>
          <p:nvPr/>
        </p:nvSpPr>
        <p:spPr bwMode="auto">
          <a:xfrm>
            <a:off x="926692" y="5661248"/>
            <a:ext cx="69119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endParaRPr lang="en-US" sz="2600" kern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pic>
        <p:nvPicPr>
          <p:cNvPr id="2050" name="Picture 2" descr="Florian Weigend">
            <a:extLst>
              <a:ext uri="{FF2B5EF4-FFF2-40B4-BE49-F238E27FC236}">
                <a16:creationId xmlns:a16="http://schemas.microsoft.com/office/drawing/2014/main" id="{F28E1635-615F-4581-B72D-7753C27A4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266" y="836712"/>
            <a:ext cx="867248" cy="12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21E4D6F9-2019-47B3-8523-84F9B49725F0}"/>
              </a:ext>
            </a:extLst>
          </p:cNvPr>
          <p:cNvSpPr txBox="1"/>
          <p:nvPr/>
        </p:nvSpPr>
        <p:spPr>
          <a:xfrm>
            <a:off x="794846" y="2208180"/>
            <a:ext cx="186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Florian Weigend</a:t>
            </a:r>
            <a:endParaRPr lang="en-US" dirty="0"/>
          </a:p>
        </p:txBody>
      </p:sp>
      <p:pic>
        <p:nvPicPr>
          <p:cNvPr id="14" name="Picture 2" descr="SFB 1176 Logo">
            <a:extLst>
              <a:ext uri="{FF2B5EF4-FFF2-40B4-BE49-F238E27FC236}">
                <a16:creationId xmlns:a16="http://schemas.microsoft.com/office/drawing/2014/main" id="{403D0930-FA07-4FC7-B9BD-6ACDE4D67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008" y="865322"/>
            <a:ext cx="1095342" cy="123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BC97C1E-5D2A-4F94-A9C4-304B74C1D4F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395" y="1276838"/>
            <a:ext cx="3221736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12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490761"/>
            <a:ext cx="6911975" cy="561975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Gliederung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de-DE" noProof="0" dirty="0"/>
              <a:t>Quantenchemische Berechnung von Molekülen im Magnetfeld</a:t>
            </a:r>
          </a:p>
          <a:p>
            <a:r>
              <a:rPr lang="de-DE" noProof="0" dirty="0"/>
              <a:t>Problemstellungen und Lösungen für das NMR-Modul 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mpshift</a:t>
            </a:r>
            <a:r>
              <a:rPr lang="de-DE" noProof="0" dirty="0"/>
              <a:t> </a:t>
            </a:r>
            <a:br>
              <a:rPr lang="de-DE" noProof="0" dirty="0"/>
            </a:br>
            <a:r>
              <a:rPr lang="de-DE" noProof="0" dirty="0"/>
              <a:t>des Programmpakets TURBOMOLE</a:t>
            </a:r>
          </a:p>
          <a:p>
            <a:pPr lvl="1">
              <a:lnSpc>
                <a:spcPct val="200000"/>
              </a:lnSpc>
            </a:pPr>
            <a:r>
              <a:rPr lang="de-DE" noProof="0" dirty="0"/>
              <a:t>Funktionalitätserweiterungen</a:t>
            </a:r>
          </a:p>
          <a:p>
            <a:pPr lvl="1">
              <a:lnSpc>
                <a:spcPct val="200000"/>
              </a:lnSpc>
            </a:pPr>
            <a:r>
              <a:rPr lang="de-DE" noProof="0" dirty="0"/>
              <a:t>Effizienzsteigerungen</a:t>
            </a:r>
          </a:p>
          <a:p>
            <a:pPr>
              <a:lnSpc>
                <a:spcPct val="200000"/>
              </a:lnSpc>
            </a:pPr>
            <a:r>
              <a:rPr lang="de-DE" noProof="0" dirty="0"/>
              <a:t>Anwendungen: Berechnung von Ringströmen</a:t>
            </a:r>
          </a:p>
          <a:p>
            <a:pPr>
              <a:lnSpc>
                <a:spcPct val="200000"/>
              </a:lnSpc>
            </a:pPr>
            <a:r>
              <a:rPr lang="de-DE" noProof="0" dirty="0"/>
              <a:t>Zusammenfassung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2853459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490762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Quantenchemische Berechnung von </a:t>
            </a:r>
            <a:br>
              <a:rPr lang="de-DE" noProof="0" dirty="0">
                <a:solidFill>
                  <a:schemeClr val="tx1"/>
                </a:solidFill>
              </a:rPr>
            </a:br>
            <a:r>
              <a:rPr lang="de-DE" noProof="0" dirty="0">
                <a:solidFill>
                  <a:schemeClr val="tx1"/>
                </a:solidFill>
              </a:rPr>
              <a:t>Molekülen im Magnetfeld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Für die quantenchemische Berechnung von Molekülen im Magnetfeld benötigt:</a:t>
            </a:r>
          </a:p>
          <a:p>
            <a:pPr>
              <a:lnSpc>
                <a:spcPct val="120000"/>
              </a:lnSpc>
            </a:pPr>
            <a:endParaRPr lang="de-DE" noProof="0" dirty="0"/>
          </a:p>
          <a:p>
            <a:pPr>
              <a:lnSpc>
                <a:spcPct val="120000"/>
              </a:lnSpc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Die Energie ist ein Funktional der Wellenfunktion bzw. Elektronendichte</a:t>
            </a:r>
            <a:br>
              <a:rPr lang="de-DE" sz="1800" noProof="0" dirty="0"/>
            </a:br>
            <a:br>
              <a:rPr lang="de-DE" sz="1800" noProof="0" dirty="0"/>
            </a:br>
            <a:r>
              <a:rPr lang="de-DE" sz="1800" noProof="0" dirty="0"/>
              <a:t>                                                              bzw.            (</a:t>
            </a:r>
            <a:r>
              <a:rPr lang="de-DE" sz="1800" i="1" noProof="0" dirty="0"/>
              <a:t>Magnetic Response</a:t>
            </a:r>
            <a:r>
              <a:rPr lang="de-DE" sz="1800" noProof="0" dirty="0"/>
              <a:t>)</a:t>
            </a:r>
            <a:br>
              <a:rPr lang="de-DE" sz="1800" noProof="0" dirty="0"/>
            </a:br>
            <a:endParaRPr lang="de-DE" sz="140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	: Berechnung von </a:t>
            </a:r>
            <a:r>
              <a:rPr lang="de-DE" sz="1800" noProof="0" dirty="0">
                <a:solidFill>
                  <a:schemeClr val="accent1"/>
                </a:solidFill>
              </a:rPr>
              <a:t>Ringströmen</a:t>
            </a:r>
            <a:br>
              <a:rPr lang="de-DE" sz="1800" noProof="0" dirty="0"/>
            </a:br>
            <a:endParaRPr lang="de-DE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	: Berechnung von </a:t>
            </a:r>
            <a:r>
              <a:rPr lang="de-DE" sz="1800" noProof="0" dirty="0">
                <a:solidFill>
                  <a:schemeClr val="accent1"/>
                </a:solidFill>
              </a:rPr>
              <a:t>NMR-Abschirmungskonstanten</a:t>
            </a:r>
            <a:br>
              <a:rPr lang="de-DE" sz="1800" noProof="0" dirty="0"/>
            </a:br>
            <a:endParaRPr lang="de-DE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	: Berechnung von </a:t>
            </a:r>
            <a:r>
              <a:rPr lang="de-DE" sz="1800" i="1" noProof="0" dirty="0" err="1">
                <a:solidFill>
                  <a:schemeClr val="accent1"/>
                </a:solidFill>
              </a:rPr>
              <a:t>Vibrational-Circular-Dichroism</a:t>
            </a:r>
            <a:r>
              <a:rPr lang="de-DE" sz="1800" noProof="0" dirty="0">
                <a:solidFill>
                  <a:schemeClr val="accent1"/>
                </a:solidFill>
              </a:rPr>
              <a:t>-(VCD-)Spektren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de-DE" sz="1800" noProof="0" dirty="0"/>
              <a:t>Für große Systeme in allen Fällen notwendig: </a:t>
            </a:r>
            <a:br>
              <a:rPr lang="de-DE" sz="1800" noProof="0" dirty="0"/>
            </a:br>
            <a:r>
              <a:rPr lang="de-DE" sz="1800" noProof="0" dirty="0"/>
              <a:t>effiziente Berechnung der </a:t>
            </a:r>
            <a:r>
              <a:rPr lang="de-DE" sz="1800" i="1" noProof="0" dirty="0"/>
              <a:t>Magnetic Response</a:t>
            </a:r>
            <a:endParaRPr lang="de-DE" sz="1800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3A263F69-66D3-4318-80E1-C1D2999873C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385240" y="1700808"/>
            <a:ext cx="370345" cy="540000"/>
            <a:chOff x="2540000" y="2540000"/>
            <a:chExt cx="284163" cy="414338"/>
          </a:xfrm>
        </p:grpSpPr>
        <p:sp>
          <p:nvSpPr>
            <p:cNvPr id="12" name="Freeform 7 1 1">
              <a:extLst>
                <a:ext uri="{FF2B5EF4-FFF2-40B4-BE49-F238E27FC236}">
                  <a16:creationId xmlns:a16="http://schemas.microsoft.com/office/drawing/2014/main" id="{DB5FF572-D258-48A8-96B5-F4C0AFA2EE3A}"/>
                </a:ext>
              </a:extLst>
            </p:cNvPr>
            <p:cNvSpPr>
              <a:spLocks noEditPoints="1"/>
            </p:cNvSpPr>
            <p:nvPr>
              <p:custDataLst>
                <p:tags r:id="rId45"/>
              </p:custDataLst>
            </p:nvPr>
          </p:nvSpPr>
          <p:spPr bwMode="auto">
            <a:xfrm>
              <a:off x="2549525" y="2540000"/>
              <a:ext cx="106363" cy="134938"/>
            </a:xfrm>
            <a:custGeom>
              <a:avLst/>
              <a:gdLst>
                <a:gd name="T0" fmla="*/ 231 w 288"/>
                <a:gd name="T1" fmla="*/ 205 h 402"/>
                <a:gd name="T2" fmla="*/ 161 w 288"/>
                <a:gd name="T3" fmla="*/ 141 h 402"/>
                <a:gd name="T4" fmla="*/ 49 w 288"/>
                <a:gd name="T5" fmla="*/ 192 h 402"/>
                <a:gd name="T6" fmla="*/ 0 w 288"/>
                <a:gd name="T7" fmla="*/ 305 h 402"/>
                <a:gd name="T8" fmla="*/ 101 w 288"/>
                <a:gd name="T9" fmla="*/ 402 h 402"/>
                <a:gd name="T10" fmla="*/ 288 w 288"/>
                <a:gd name="T11" fmla="*/ 141 h 402"/>
                <a:gd name="T12" fmla="*/ 170 w 288"/>
                <a:gd name="T13" fmla="*/ 0 h 402"/>
                <a:gd name="T14" fmla="*/ 65 w 288"/>
                <a:gd name="T15" fmla="*/ 86 h 402"/>
                <a:gd name="T16" fmla="*/ 86 w 288"/>
                <a:gd name="T17" fmla="*/ 105 h 402"/>
                <a:gd name="T18" fmla="*/ 116 w 288"/>
                <a:gd name="T19" fmla="*/ 76 h 402"/>
                <a:gd name="T20" fmla="*/ 90 w 288"/>
                <a:gd name="T21" fmla="*/ 57 h 402"/>
                <a:gd name="T22" fmla="*/ 169 w 288"/>
                <a:gd name="T23" fmla="*/ 13 h 402"/>
                <a:gd name="T24" fmla="*/ 247 w 288"/>
                <a:gd name="T25" fmla="*/ 112 h 402"/>
                <a:gd name="T26" fmla="*/ 232 w 288"/>
                <a:gd name="T27" fmla="*/ 205 h 402"/>
                <a:gd name="T28" fmla="*/ 231 w 288"/>
                <a:gd name="T29" fmla="*/ 205 h 402"/>
                <a:gd name="T30" fmla="*/ 102 w 288"/>
                <a:gd name="T31" fmla="*/ 387 h 402"/>
                <a:gd name="T32" fmla="*/ 42 w 288"/>
                <a:gd name="T33" fmla="*/ 325 h 402"/>
                <a:gd name="T34" fmla="*/ 78 w 288"/>
                <a:gd name="T35" fmla="*/ 202 h 402"/>
                <a:gd name="T36" fmla="*/ 161 w 288"/>
                <a:gd name="T37" fmla="*/ 153 h 402"/>
                <a:gd name="T38" fmla="*/ 222 w 288"/>
                <a:gd name="T39" fmla="*/ 225 h 402"/>
                <a:gd name="T40" fmla="*/ 102 w 288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402">
                  <a:moveTo>
                    <a:pt x="231" y="205"/>
                  </a:moveTo>
                  <a:cubicBezTo>
                    <a:pt x="226" y="172"/>
                    <a:pt x="204" y="141"/>
                    <a:pt x="161" y="141"/>
                  </a:cubicBezTo>
                  <a:cubicBezTo>
                    <a:pt x="128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1" y="402"/>
                  </a:cubicBezTo>
                  <a:cubicBezTo>
                    <a:pt x="231" y="402"/>
                    <a:pt x="288" y="219"/>
                    <a:pt x="288" y="141"/>
                  </a:cubicBezTo>
                  <a:cubicBezTo>
                    <a:pt x="288" y="54"/>
                    <a:pt x="237" y="0"/>
                    <a:pt x="170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70" y="105"/>
                    <a:pt x="86" y="105"/>
                  </a:cubicBezTo>
                  <a:cubicBezTo>
                    <a:pt x="104" y="105"/>
                    <a:pt x="116" y="89"/>
                    <a:pt x="116" y="76"/>
                  </a:cubicBezTo>
                  <a:cubicBezTo>
                    <a:pt x="116" y="57"/>
                    <a:pt x="99" y="57"/>
                    <a:pt x="90" y="57"/>
                  </a:cubicBezTo>
                  <a:cubicBezTo>
                    <a:pt x="114" y="17"/>
                    <a:pt x="153" y="13"/>
                    <a:pt x="169" y="13"/>
                  </a:cubicBezTo>
                  <a:cubicBezTo>
                    <a:pt x="208" y="13"/>
                    <a:pt x="247" y="42"/>
                    <a:pt x="247" y="112"/>
                  </a:cubicBezTo>
                  <a:cubicBezTo>
                    <a:pt x="247" y="133"/>
                    <a:pt x="243" y="161"/>
                    <a:pt x="232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1"/>
                    <a:pt x="127" y="153"/>
                    <a:pt x="161" y="153"/>
                  </a:cubicBezTo>
                  <a:cubicBezTo>
                    <a:pt x="220" y="153"/>
                    <a:pt x="222" y="214"/>
                    <a:pt x="222" y="225"/>
                  </a:cubicBezTo>
                  <a:cubicBezTo>
                    <a:pt x="222" y="264"/>
                    <a:pt x="187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Freeform 8 1 1">
              <a:extLst>
                <a:ext uri="{FF2B5EF4-FFF2-40B4-BE49-F238E27FC236}">
                  <a16:creationId xmlns:a16="http://schemas.microsoft.com/office/drawing/2014/main" id="{0C38D603-B839-4ACB-98FF-C28244E5EB7B}"/>
                </a:ext>
              </a:extLst>
            </p:cNvPr>
            <p:cNvSpPr>
              <a:spLocks/>
            </p:cNvSpPr>
            <p:nvPr>
              <p:custDataLst>
                <p:tags r:id="rId46"/>
              </p:custDataLst>
            </p:nvPr>
          </p:nvSpPr>
          <p:spPr bwMode="auto">
            <a:xfrm>
              <a:off x="2668588" y="2546350"/>
              <a:ext cx="147638" cy="123825"/>
            </a:xfrm>
            <a:custGeom>
              <a:avLst/>
              <a:gdLst>
                <a:gd name="T0" fmla="*/ 366 w 397"/>
                <a:gd name="T1" fmla="*/ 244 h 371"/>
                <a:gd name="T2" fmla="*/ 368 w 397"/>
                <a:gd name="T3" fmla="*/ 237 h 371"/>
                <a:gd name="T4" fmla="*/ 362 w 397"/>
                <a:gd name="T5" fmla="*/ 231 h 371"/>
                <a:gd name="T6" fmla="*/ 355 w 397"/>
                <a:gd name="T7" fmla="*/ 237 h 371"/>
                <a:gd name="T8" fmla="*/ 206 w 397"/>
                <a:gd name="T9" fmla="*/ 354 h 371"/>
                <a:gd name="T10" fmla="*/ 126 w 397"/>
                <a:gd name="T11" fmla="*/ 354 h 371"/>
                <a:gd name="T12" fmla="*/ 114 w 397"/>
                <a:gd name="T13" fmla="*/ 354 h 371"/>
                <a:gd name="T14" fmla="*/ 107 w 397"/>
                <a:gd name="T15" fmla="*/ 348 h 371"/>
                <a:gd name="T16" fmla="*/ 110 w 397"/>
                <a:gd name="T17" fmla="*/ 336 h 371"/>
                <a:gd name="T18" fmla="*/ 147 w 397"/>
                <a:gd name="T19" fmla="*/ 187 h 371"/>
                <a:gd name="T20" fmla="*/ 201 w 397"/>
                <a:gd name="T21" fmla="*/ 187 h 371"/>
                <a:gd name="T22" fmla="*/ 247 w 397"/>
                <a:gd name="T23" fmla="*/ 212 h 371"/>
                <a:gd name="T24" fmla="*/ 243 w 397"/>
                <a:gd name="T25" fmla="*/ 239 h 371"/>
                <a:gd name="T26" fmla="*/ 242 w 397"/>
                <a:gd name="T27" fmla="*/ 245 h 371"/>
                <a:gd name="T28" fmla="*/ 249 w 397"/>
                <a:gd name="T29" fmla="*/ 251 h 371"/>
                <a:gd name="T30" fmla="*/ 257 w 397"/>
                <a:gd name="T31" fmla="*/ 240 h 371"/>
                <a:gd name="T32" fmla="*/ 288 w 397"/>
                <a:gd name="T33" fmla="*/ 112 h 371"/>
                <a:gd name="T34" fmla="*/ 282 w 397"/>
                <a:gd name="T35" fmla="*/ 106 h 371"/>
                <a:gd name="T36" fmla="*/ 274 w 397"/>
                <a:gd name="T37" fmla="*/ 116 h 371"/>
                <a:gd name="T38" fmla="*/ 202 w 397"/>
                <a:gd name="T39" fmla="*/ 170 h 371"/>
                <a:gd name="T40" fmla="*/ 151 w 397"/>
                <a:gd name="T41" fmla="*/ 170 h 371"/>
                <a:gd name="T42" fmla="*/ 184 w 397"/>
                <a:gd name="T43" fmla="*/ 39 h 371"/>
                <a:gd name="T44" fmla="*/ 213 w 397"/>
                <a:gd name="T45" fmla="*/ 17 h 371"/>
                <a:gd name="T46" fmla="*/ 290 w 397"/>
                <a:gd name="T47" fmla="*/ 17 h 371"/>
                <a:gd name="T48" fmla="*/ 373 w 397"/>
                <a:gd name="T49" fmla="*/ 78 h 371"/>
                <a:gd name="T50" fmla="*/ 371 w 397"/>
                <a:gd name="T51" fmla="*/ 107 h 371"/>
                <a:gd name="T52" fmla="*/ 371 w 397"/>
                <a:gd name="T53" fmla="*/ 117 h 371"/>
                <a:gd name="T54" fmla="*/ 377 w 397"/>
                <a:gd name="T55" fmla="*/ 123 h 371"/>
                <a:gd name="T56" fmla="*/ 385 w 397"/>
                <a:gd name="T57" fmla="*/ 109 h 371"/>
                <a:gd name="T58" fmla="*/ 396 w 397"/>
                <a:gd name="T59" fmla="*/ 15 h 371"/>
                <a:gd name="T60" fmla="*/ 381 w 397"/>
                <a:gd name="T61" fmla="*/ 0 h 371"/>
                <a:gd name="T62" fmla="*/ 105 w 397"/>
                <a:gd name="T63" fmla="*/ 0 h 371"/>
                <a:gd name="T64" fmla="*/ 89 w 397"/>
                <a:gd name="T65" fmla="*/ 11 h 371"/>
                <a:gd name="T66" fmla="*/ 104 w 397"/>
                <a:gd name="T67" fmla="*/ 17 h 371"/>
                <a:gd name="T68" fmla="*/ 140 w 397"/>
                <a:gd name="T69" fmla="*/ 27 h 371"/>
                <a:gd name="T70" fmla="*/ 137 w 397"/>
                <a:gd name="T71" fmla="*/ 40 h 371"/>
                <a:gd name="T72" fmla="*/ 65 w 397"/>
                <a:gd name="T73" fmla="*/ 329 h 371"/>
                <a:gd name="T74" fmla="*/ 15 w 397"/>
                <a:gd name="T75" fmla="*/ 354 h 371"/>
                <a:gd name="T76" fmla="*/ 0 w 397"/>
                <a:gd name="T77" fmla="*/ 365 h 371"/>
                <a:gd name="T78" fmla="*/ 15 w 397"/>
                <a:gd name="T79" fmla="*/ 371 h 371"/>
                <a:gd name="T80" fmla="*/ 299 w 397"/>
                <a:gd name="T81" fmla="*/ 371 h 371"/>
                <a:gd name="T82" fmla="*/ 315 w 397"/>
                <a:gd name="T83" fmla="*/ 362 h 371"/>
                <a:gd name="T84" fmla="*/ 366 w 397"/>
                <a:gd name="T85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7" h="371">
                  <a:moveTo>
                    <a:pt x="366" y="244"/>
                  </a:moveTo>
                  <a:cubicBezTo>
                    <a:pt x="367" y="241"/>
                    <a:pt x="368" y="238"/>
                    <a:pt x="368" y="237"/>
                  </a:cubicBezTo>
                  <a:cubicBezTo>
                    <a:pt x="368" y="236"/>
                    <a:pt x="368" y="231"/>
                    <a:pt x="362" y="231"/>
                  </a:cubicBezTo>
                  <a:cubicBezTo>
                    <a:pt x="357" y="231"/>
                    <a:pt x="356" y="234"/>
                    <a:pt x="355" y="237"/>
                  </a:cubicBezTo>
                  <a:cubicBezTo>
                    <a:pt x="319" y="318"/>
                    <a:pt x="299" y="354"/>
                    <a:pt x="206" y="354"/>
                  </a:cubicBezTo>
                  <a:lnTo>
                    <a:pt x="126" y="354"/>
                  </a:lnTo>
                  <a:cubicBezTo>
                    <a:pt x="118" y="354"/>
                    <a:pt x="117" y="354"/>
                    <a:pt x="114" y="354"/>
                  </a:cubicBezTo>
                  <a:cubicBezTo>
                    <a:pt x="108" y="353"/>
                    <a:pt x="107" y="353"/>
                    <a:pt x="107" y="348"/>
                  </a:cubicBezTo>
                  <a:cubicBezTo>
                    <a:pt x="107" y="347"/>
                    <a:pt x="107" y="346"/>
                    <a:pt x="110" y="336"/>
                  </a:cubicBezTo>
                  <a:lnTo>
                    <a:pt x="147" y="187"/>
                  </a:lnTo>
                  <a:lnTo>
                    <a:pt x="201" y="187"/>
                  </a:lnTo>
                  <a:cubicBezTo>
                    <a:pt x="247" y="187"/>
                    <a:pt x="247" y="198"/>
                    <a:pt x="247" y="212"/>
                  </a:cubicBezTo>
                  <a:cubicBezTo>
                    <a:pt x="247" y="216"/>
                    <a:pt x="247" y="222"/>
                    <a:pt x="243" y="239"/>
                  </a:cubicBezTo>
                  <a:cubicBezTo>
                    <a:pt x="242" y="241"/>
                    <a:pt x="242" y="243"/>
                    <a:pt x="242" y="245"/>
                  </a:cubicBezTo>
                  <a:cubicBezTo>
                    <a:pt x="242" y="247"/>
                    <a:pt x="244" y="251"/>
                    <a:pt x="249" y="251"/>
                  </a:cubicBezTo>
                  <a:cubicBezTo>
                    <a:pt x="253" y="251"/>
                    <a:pt x="255" y="248"/>
                    <a:pt x="257" y="240"/>
                  </a:cubicBezTo>
                  <a:lnTo>
                    <a:pt x="288" y="112"/>
                  </a:lnTo>
                  <a:cubicBezTo>
                    <a:pt x="288" y="109"/>
                    <a:pt x="285" y="106"/>
                    <a:pt x="282" y="106"/>
                  </a:cubicBezTo>
                  <a:cubicBezTo>
                    <a:pt x="277" y="106"/>
                    <a:pt x="276" y="109"/>
                    <a:pt x="274" y="116"/>
                  </a:cubicBezTo>
                  <a:cubicBezTo>
                    <a:pt x="262" y="157"/>
                    <a:pt x="253" y="170"/>
                    <a:pt x="202" y="170"/>
                  </a:cubicBezTo>
                  <a:lnTo>
                    <a:pt x="151" y="170"/>
                  </a:lnTo>
                  <a:lnTo>
                    <a:pt x="184" y="39"/>
                  </a:lnTo>
                  <a:cubicBezTo>
                    <a:pt x="189" y="19"/>
                    <a:pt x="189" y="17"/>
                    <a:pt x="213" y="17"/>
                  </a:cubicBezTo>
                  <a:lnTo>
                    <a:pt x="290" y="17"/>
                  </a:lnTo>
                  <a:cubicBezTo>
                    <a:pt x="357" y="17"/>
                    <a:pt x="373" y="33"/>
                    <a:pt x="373" y="78"/>
                  </a:cubicBezTo>
                  <a:cubicBezTo>
                    <a:pt x="373" y="91"/>
                    <a:pt x="373" y="92"/>
                    <a:pt x="371" y="107"/>
                  </a:cubicBezTo>
                  <a:cubicBezTo>
                    <a:pt x="371" y="110"/>
                    <a:pt x="371" y="114"/>
                    <a:pt x="371" y="117"/>
                  </a:cubicBezTo>
                  <a:cubicBezTo>
                    <a:pt x="371" y="119"/>
                    <a:pt x="372" y="123"/>
                    <a:pt x="377" y="123"/>
                  </a:cubicBezTo>
                  <a:cubicBezTo>
                    <a:pt x="383" y="123"/>
                    <a:pt x="384" y="120"/>
                    <a:pt x="385" y="109"/>
                  </a:cubicBezTo>
                  <a:lnTo>
                    <a:pt x="396" y="15"/>
                  </a:lnTo>
                  <a:cubicBezTo>
                    <a:pt x="397" y="0"/>
                    <a:pt x="395" y="0"/>
                    <a:pt x="381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24" y="17"/>
                    <a:pt x="140" y="17"/>
                    <a:pt x="140" y="27"/>
                  </a:cubicBezTo>
                  <a:cubicBezTo>
                    <a:pt x="140" y="29"/>
                    <a:pt x="140" y="30"/>
                    <a:pt x="137" y="40"/>
                  </a:cubicBezTo>
                  <a:lnTo>
                    <a:pt x="65" y="329"/>
                  </a:lnTo>
                  <a:cubicBezTo>
                    <a:pt x="59" y="350"/>
                    <a:pt x="58" y="354"/>
                    <a:pt x="15" y="354"/>
                  </a:cubicBezTo>
                  <a:cubicBezTo>
                    <a:pt x="6" y="354"/>
                    <a:pt x="0" y="354"/>
                    <a:pt x="0" y="365"/>
                  </a:cubicBezTo>
                  <a:cubicBezTo>
                    <a:pt x="0" y="371"/>
                    <a:pt x="5" y="371"/>
                    <a:pt x="15" y="371"/>
                  </a:cubicBezTo>
                  <a:lnTo>
                    <a:pt x="299" y="371"/>
                  </a:lnTo>
                  <a:cubicBezTo>
                    <a:pt x="311" y="371"/>
                    <a:pt x="312" y="371"/>
                    <a:pt x="315" y="362"/>
                  </a:cubicBezTo>
                  <a:lnTo>
                    <a:pt x="366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Rectangle 9 1 1">
              <a:extLst>
                <a:ext uri="{FF2B5EF4-FFF2-40B4-BE49-F238E27FC236}">
                  <a16:creationId xmlns:a16="http://schemas.microsoft.com/office/drawing/2014/main" id="{D3FE1471-C4D9-41C5-8096-17FA94BC7292}"/>
                </a:ext>
              </a:extLst>
            </p:cNvPr>
            <p:cNvSpPr>
              <a:spLocks noChangeArrowheads="1"/>
            </p:cNvSpPr>
            <p:nvPr>
              <p:custDataLst>
                <p:tags r:id="rId47"/>
              </p:custDataLst>
            </p:nvPr>
          </p:nvSpPr>
          <p:spPr bwMode="auto">
            <a:xfrm>
              <a:off x="2540000" y="2744788"/>
              <a:ext cx="284163" cy="793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Freeform 10 1 1">
              <a:extLst>
                <a:ext uri="{FF2B5EF4-FFF2-40B4-BE49-F238E27FC236}">
                  <a16:creationId xmlns:a16="http://schemas.microsoft.com/office/drawing/2014/main" id="{0680AFC7-8B00-4444-9F49-38E5A8E34D33}"/>
                </a:ext>
              </a:extLst>
            </p:cNvPr>
            <p:cNvSpPr>
              <a:spLocks noEditPoints="1"/>
            </p:cNvSpPr>
            <p:nvPr>
              <p:custDataLst>
                <p:tags r:id="rId48"/>
              </p:custDataLst>
            </p:nvPr>
          </p:nvSpPr>
          <p:spPr bwMode="auto">
            <a:xfrm>
              <a:off x="2547938" y="2819400"/>
              <a:ext cx="107950" cy="134938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1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1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7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0"/>
                    <a:pt x="65" y="86"/>
                  </a:cubicBezTo>
                  <a:cubicBezTo>
                    <a:pt x="65" y="93"/>
                    <a:pt x="69" y="105"/>
                    <a:pt x="85" y="105"/>
                  </a:cubicBezTo>
                  <a:cubicBezTo>
                    <a:pt x="103" y="105"/>
                    <a:pt x="115" y="88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6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0"/>
                    <a:pt x="55" y="234"/>
                    <a:pt x="78" y="201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11 1 1">
              <a:extLst>
                <a:ext uri="{FF2B5EF4-FFF2-40B4-BE49-F238E27FC236}">
                  <a16:creationId xmlns:a16="http://schemas.microsoft.com/office/drawing/2014/main" id="{675E0DA2-1907-4623-A78C-74A20698EDAC}"/>
                </a:ext>
              </a:extLst>
            </p:cNvPr>
            <p:cNvSpPr>
              <a:spLocks/>
            </p:cNvSpPr>
            <p:nvPr>
              <p:custDataLst>
                <p:tags r:id="rId49"/>
              </p:custDataLst>
            </p:nvPr>
          </p:nvSpPr>
          <p:spPr bwMode="auto">
            <a:xfrm>
              <a:off x="2728913" y="2773363"/>
              <a:ext cx="90488" cy="36513"/>
            </a:xfrm>
            <a:custGeom>
              <a:avLst/>
              <a:gdLst>
                <a:gd name="T0" fmla="*/ 194 w 242"/>
                <a:gd name="T1" fmla="*/ 65 h 108"/>
                <a:gd name="T2" fmla="*/ 169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5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4 w 242"/>
                <a:gd name="T21" fmla="*/ 43 h 108"/>
                <a:gd name="T22" fmla="*/ 19 w 242"/>
                <a:gd name="T23" fmla="*/ 43 h 108"/>
                <a:gd name="T24" fmla="*/ 0 w 242"/>
                <a:gd name="T25" fmla="*/ 54 h 108"/>
                <a:gd name="T26" fmla="*/ 19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7" y="72"/>
                    <a:pt x="169" y="87"/>
                    <a:pt x="169" y="97"/>
                  </a:cubicBezTo>
                  <a:cubicBezTo>
                    <a:pt x="169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2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5" y="43"/>
                  </a:cubicBezTo>
                  <a:cubicBezTo>
                    <a:pt x="223" y="35"/>
                    <a:pt x="217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4" y="0"/>
                    <a:pt x="190" y="7"/>
                    <a:pt x="190" y="11"/>
                  </a:cubicBezTo>
                  <a:cubicBezTo>
                    <a:pt x="190" y="14"/>
                    <a:pt x="195" y="31"/>
                    <a:pt x="204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2 1 1">
              <a:extLst>
                <a:ext uri="{FF2B5EF4-FFF2-40B4-BE49-F238E27FC236}">
                  <a16:creationId xmlns:a16="http://schemas.microsoft.com/office/drawing/2014/main" id="{68505D0F-092C-473B-A483-609DA8218476}"/>
                </a:ext>
              </a:extLst>
            </p:cNvPr>
            <p:cNvSpPr>
              <a:spLocks noEditPoints="1"/>
            </p:cNvSpPr>
            <p:nvPr>
              <p:custDataLst>
                <p:tags r:id="rId50"/>
              </p:custDataLst>
            </p:nvPr>
          </p:nvSpPr>
          <p:spPr bwMode="auto">
            <a:xfrm>
              <a:off x="2667000" y="2825750"/>
              <a:ext cx="146050" cy="123825"/>
            </a:xfrm>
            <a:custGeom>
              <a:avLst/>
              <a:gdLst>
                <a:gd name="T0" fmla="*/ 65 w 390"/>
                <a:gd name="T1" fmla="*/ 330 h 373"/>
                <a:gd name="T2" fmla="*/ 15 w 390"/>
                <a:gd name="T3" fmla="*/ 356 h 373"/>
                <a:gd name="T4" fmla="*/ 0 w 390"/>
                <a:gd name="T5" fmla="*/ 367 h 373"/>
                <a:gd name="T6" fmla="*/ 15 w 390"/>
                <a:gd name="T7" fmla="*/ 373 h 373"/>
                <a:gd name="T8" fmla="*/ 210 w 390"/>
                <a:gd name="T9" fmla="*/ 373 h 373"/>
                <a:gd name="T10" fmla="*/ 361 w 390"/>
                <a:gd name="T11" fmla="*/ 255 h 373"/>
                <a:gd name="T12" fmla="*/ 276 w 390"/>
                <a:gd name="T13" fmla="*/ 178 h 373"/>
                <a:gd name="T14" fmla="*/ 390 w 390"/>
                <a:gd name="T15" fmla="*/ 76 h 373"/>
                <a:gd name="T16" fmla="*/ 289 w 390"/>
                <a:gd name="T17" fmla="*/ 0 h 373"/>
                <a:gd name="T18" fmla="*/ 105 w 390"/>
                <a:gd name="T19" fmla="*/ 0 h 373"/>
                <a:gd name="T20" fmla="*/ 89 w 390"/>
                <a:gd name="T21" fmla="*/ 11 h 373"/>
                <a:gd name="T22" fmla="*/ 105 w 390"/>
                <a:gd name="T23" fmla="*/ 17 h 373"/>
                <a:gd name="T24" fmla="*/ 125 w 390"/>
                <a:gd name="T25" fmla="*/ 18 h 373"/>
                <a:gd name="T26" fmla="*/ 140 w 390"/>
                <a:gd name="T27" fmla="*/ 27 h 373"/>
                <a:gd name="T28" fmla="*/ 138 w 390"/>
                <a:gd name="T29" fmla="*/ 38 h 373"/>
                <a:gd name="T30" fmla="*/ 65 w 390"/>
                <a:gd name="T31" fmla="*/ 330 h 373"/>
                <a:gd name="T32" fmla="*/ 147 w 390"/>
                <a:gd name="T33" fmla="*/ 173 h 373"/>
                <a:gd name="T34" fmla="*/ 181 w 390"/>
                <a:gd name="T35" fmla="*/ 38 h 373"/>
                <a:gd name="T36" fmla="*/ 210 w 390"/>
                <a:gd name="T37" fmla="*/ 17 h 373"/>
                <a:gd name="T38" fmla="*/ 281 w 390"/>
                <a:gd name="T39" fmla="*/ 17 h 373"/>
                <a:gd name="T40" fmla="*/ 340 w 390"/>
                <a:gd name="T41" fmla="*/ 74 h 373"/>
                <a:gd name="T42" fmla="*/ 227 w 390"/>
                <a:gd name="T43" fmla="*/ 173 h 373"/>
                <a:gd name="T44" fmla="*/ 147 w 390"/>
                <a:gd name="T45" fmla="*/ 173 h 373"/>
                <a:gd name="T46" fmla="*/ 123 w 390"/>
                <a:gd name="T47" fmla="*/ 356 h 373"/>
                <a:gd name="T48" fmla="*/ 111 w 390"/>
                <a:gd name="T49" fmla="*/ 356 h 373"/>
                <a:gd name="T50" fmla="*/ 103 w 390"/>
                <a:gd name="T51" fmla="*/ 350 h 373"/>
                <a:gd name="T52" fmla="*/ 106 w 390"/>
                <a:gd name="T53" fmla="*/ 338 h 373"/>
                <a:gd name="T54" fmla="*/ 144 w 390"/>
                <a:gd name="T55" fmla="*/ 185 h 373"/>
                <a:gd name="T56" fmla="*/ 247 w 390"/>
                <a:gd name="T57" fmla="*/ 185 h 373"/>
                <a:gd name="T58" fmla="*/ 310 w 390"/>
                <a:gd name="T59" fmla="*/ 249 h 373"/>
                <a:gd name="T60" fmla="*/ 197 w 390"/>
                <a:gd name="T61" fmla="*/ 356 h 373"/>
                <a:gd name="T62" fmla="*/ 123 w 390"/>
                <a:gd name="T63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0" h="373">
                  <a:moveTo>
                    <a:pt x="65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6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10" y="373"/>
                  </a:lnTo>
                  <a:cubicBezTo>
                    <a:pt x="296" y="373"/>
                    <a:pt x="361" y="309"/>
                    <a:pt x="361" y="255"/>
                  </a:cubicBezTo>
                  <a:cubicBezTo>
                    <a:pt x="361" y="216"/>
                    <a:pt x="329" y="184"/>
                    <a:pt x="276" y="178"/>
                  </a:cubicBezTo>
                  <a:cubicBezTo>
                    <a:pt x="333" y="168"/>
                    <a:pt x="390" y="128"/>
                    <a:pt x="390" y="76"/>
                  </a:cubicBezTo>
                  <a:cubicBezTo>
                    <a:pt x="390" y="35"/>
                    <a:pt x="354" y="0"/>
                    <a:pt x="289" y="0"/>
                  </a:cubicBezTo>
                  <a:lnTo>
                    <a:pt x="105" y="0"/>
                  </a:lnTo>
                  <a:cubicBezTo>
                    <a:pt x="95" y="0"/>
                    <a:pt x="89" y="0"/>
                    <a:pt x="89" y="11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20"/>
                    <a:pt x="140" y="20"/>
                    <a:pt x="140" y="27"/>
                  </a:cubicBezTo>
                  <a:cubicBezTo>
                    <a:pt x="140" y="29"/>
                    <a:pt x="139" y="31"/>
                    <a:pt x="138" y="38"/>
                  </a:cubicBezTo>
                  <a:lnTo>
                    <a:pt x="65" y="330"/>
                  </a:lnTo>
                  <a:close/>
                  <a:moveTo>
                    <a:pt x="147" y="173"/>
                  </a:moveTo>
                  <a:lnTo>
                    <a:pt x="181" y="38"/>
                  </a:lnTo>
                  <a:cubicBezTo>
                    <a:pt x="186" y="19"/>
                    <a:pt x="187" y="17"/>
                    <a:pt x="210" y="17"/>
                  </a:cubicBezTo>
                  <a:lnTo>
                    <a:pt x="281" y="17"/>
                  </a:lnTo>
                  <a:cubicBezTo>
                    <a:pt x="329" y="17"/>
                    <a:pt x="340" y="50"/>
                    <a:pt x="340" y="74"/>
                  </a:cubicBezTo>
                  <a:cubicBezTo>
                    <a:pt x="340" y="122"/>
                    <a:pt x="293" y="173"/>
                    <a:pt x="227" y="173"/>
                  </a:cubicBezTo>
                  <a:lnTo>
                    <a:pt x="147" y="173"/>
                  </a:lnTo>
                  <a:close/>
                  <a:moveTo>
                    <a:pt x="123" y="356"/>
                  </a:moveTo>
                  <a:cubicBezTo>
                    <a:pt x="115" y="356"/>
                    <a:pt x="114" y="356"/>
                    <a:pt x="111" y="356"/>
                  </a:cubicBezTo>
                  <a:cubicBezTo>
                    <a:pt x="105" y="355"/>
                    <a:pt x="103" y="354"/>
                    <a:pt x="103" y="350"/>
                  </a:cubicBezTo>
                  <a:cubicBezTo>
                    <a:pt x="103" y="348"/>
                    <a:pt x="103" y="347"/>
                    <a:pt x="106" y="338"/>
                  </a:cubicBezTo>
                  <a:lnTo>
                    <a:pt x="144" y="185"/>
                  </a:lnTo>
                  <a:lnTo>
                    <a:pt x="247" y="185"/>
                  </a:lnTo>
                  <a:cubicBezTo>
                    <a:pt x="299" y="185"/>
                    <a:pt x="310" y="226"/>
                    <a:pt x="310" y="249"/>
                  </a:cubicBezTo>
                  <a:cubicBezTo>
                    <a:pt x="310" y="303"/>
                    <a:pt x="261" y="356"/>
                    <a:pt x="197" y="356"/>
                  </a:cubicBezTo>
                  <a:lnTo>
                    <a:pt x="123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2531185B-0BD1-425D-AD97-595259536F5C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3805312" y="2971552"/>
            <a:ext cx="370346" cy="540000"/>
            <a:chOff x="2855913" y="3230563"/>
            <a:chExt cx="284163" cy="414337"/>
          </a:xfrm>
        </p:grpSpPr>
        <p:sp>
          <p:nvSpPr>
            <p:cNvPr id="34" name="Freeform 19 1">
              <a:extLst>
                <a:ext uri="{FF2B5EF4-FFF2-40B4-BE49-F238E27FC236}">
                  <a16:creationId xmlns:a16="http://schemas.microsoft.com/office/drawing/2014/main" id="{0854D63D-CF20-4AD2-8F9D-7BFFACB0A381}"/>
                </a:ext>
              </a:extLst>
            </p:cNvPr>
            <p:cNvSpPr>
              <a:spLocks noEditPoints="1"/>
            </p:cNvSpPr>
            <p:nvPr>
              <p:custDataLst>
                <p:tags r:id="rId39"/>
              </p:custDataLst>
            </p:nvPr>
          </p:nvSpPr>
          <p:spPr bwMode="auto">
            <a:xfrm>
              <a:off x="2867026" y="3230563"/>
              <a:ext cx="106363" cy="134937"/>
            </a:xfrm>
            <a:custGeom>
              <a:avLst/>
              <a:gdLst>
                <a:gd name="T0" fmla="*/ 231 w 287"/>
                <a:gd name="T1" fmla="*/ 205 h 402"/>
                <a:gd name="T2" fmla="*/ 161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1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6 w 287"/>
                <a:gd name="T17" fmla="*/ 105 h 402"/>
                <a:gd name="T18" fmla="*/ 115 w 287"/>
                <a:gd name="T19" fmla="*/ 76 h 402"/>
                <a:gd name="T20" fmla="*/ 90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2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2 h 402"/>
                <a:gd name="T36" fmla="*/ 161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6" y="172"/>
                    <a:pt x="203" y="141"/>
                    <a:pt x="161" y="141"/>
                  </a:cubicBezTo>
                  <a:cubicBezTo>
                    <a:pt x="127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1" y="402"/>
                  </a:cubicBezTo>
                  <a:cubicBezTo>
                    <a:pt x="231" y="402"/>
                    <a:pt x="287" y="219"/>
                    <a:pt x="287" y="141"/>
                  </a:cubicBezTo>
                  <a:cubicBezTo>
                    <a:pt x="287" y="54"/>
                    <a:pt x="237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70" y="105"/>
                    <a:pt x="86" y="105"/>
                  </a:cubicBezTo>
                  <a:cubicBezTo>
                    <a:pt x="104" y="105"/>
                    <a:pt x="115" y="89"/>
                    <a:pt x="115" y="76"/>
                  </a:cubicBezTo>
                  <a:cubicBezTo>
                    <a:pt x="115" y="57"/>
                    <a:pt x="98" y="57"/>
                    <a:pt x="90" y="57"/>
                  </a:cubicBezTo>
                  <a:cubicBezTo>
                    <a:pt x="114" y="17"/>
                    <a:pt x="153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2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1"/>
                    <a:pt x="127" y="153"/>
                    <a:pt x="161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5" name="Freeform 20 1">
              <a:extLst>
                <a:ext uri="{FF2B5EF4-FFF2-40B4-BE49-F238E27FC236}">
                  <a16:creationId xmlns:a16="http://schemas.microsoft.com/office/drawing/2014/main" id="{A81AA7D9-3510-4618-98AB-68F40F22A3F1}"/>
                </a:ext>
              </a:extLst>
            </p:cNvPr>
            <p:cNvSpPr>
              <a:spLocks/>
            </p:cNvSpPr>
            <p:nvPr>
              <p:custDataLst>
                <p:tags r:id="rId40"/>
              </p:custDataLst>
            </p:nvPr>
          </p:nvSpPr>
          <p:spPr bwMode="auto">
            <a:xfrm>
              <a:off x="2989263" y="3236913"/>
              <a:ext cx="134938" cy="123825"/>
            </a:xfrm>
            <a:custGeom>
              <a:avLst/>
              <a:gdLst>
                <a:gd name="T0" fmla="*/ 202 w 362"/>
                <a:gd name="T1" fmla="*/ 43 h 372"/>
                <a:gd name="T2" fmla="*/ 254 w 362"/>
                <a:gd name="T3" fmla="*/ 17 h 372"/>
                <a:gd name="T4" fmla="*/ 272 w 362"/>
                <a:gd name="T5" fmla="*/ 17 h 372"/>
                <a:gd name="T6" fmla="*/ 272 w 362"/>
                <a:gd name="T7" fmla="*/ 0 h 372"/>
                <a:gd name="T8" fmla="*/ 180 w 362"/>
                <a:gd name="T9" fmla="*/ 1 h 372"/>
                <a:gd name="T10" fmla="*/ 87 w 362"/>
                <a:gd name="T11" fmla="*/ 0 h 372"/>
                <a:gd name="T12" fmla="*/ 87 w 362"/>
                <a:gd name="T13" fmla="*/ 17 h 372"/>
                <a:gd name="T14" fmla="*/ 105 w 362"/>
                <a:gd name="T15" fmla="*/ 17 h 372"/>
                <a:gd name="T16" fmla="*/ 157 w 362"/>
                <a:gd name="T17" fmla="*/ 43 h 372"/>
                <a:gd name="T18" fmla="*/ 157 w 362"/>
                <a:gd name="T19" fmla="*/ 285 h 372"/>
                <a:gd name="T20" fmla="*/ 82 w 362"/>
                <a:gd name="T21" fmla="*/ 146 h 372"/>
                <a:gd name="T22" fmla="*/ 34 w 362"/>
                <a:gd name="T23" fmla="*/ 70 h 372"/>
                <a:gd name="T24" fmla="*/ 14 w 362"/>
                <a:gd name="T25" fmla="*/ 70 h 372"/>
                <a:gd name="T26" fmla="*/ 0 w 362"/>
                <a:gd name="T27" fmla="*/ 76 h 372"/>
                <a:gd name="T28" fmla="*/ 5 w 362"/>
                <a:gd name="T29" fmla="*/ 82 h 372"/>
                <a:gd name="T30" fmla="*/ 37 w 362"/>
                <a:gd name="T31" fmla="*/ 156 h 372"/>
                <a:gd name="T32" fmla="*/ 65 w 362"/>
                <a:gd name="T33" fmla="*/ 248 h 372"/>
                <a:gd name="T34" fmla="*/ 157 w 362"/>
                <a:gd name="T35" fmla="*/ 299 h 372"/>
                <a:gd name="T36" fmla="*/ 157 w 362"/>
                <a:gd name="T37" fmla="*/ 329 h 372"/>
                <a:gd name="T38" fmla="*/ 105 w 362"/>
                <a:gd name="T39" fmla="*/ 355 h 372"/>
                <a:gd name="T40" fmla="*/ 87 w 362"/>
                <a:gd name="T41" fmla="*/ 355 h 372"/>
                <a:gd name="T42" fmla="*/ 87 w 362"/>
                <a:gd name="T43" fmla="*/ 372 h 372"/>
                <a:gd name="T44" fmla="*/ 179 w 362"/>
                <a:gd name="T45" fmla="*/ 371 h 372"/>
                <a:gd name="T46" fmla="*/ 272 w 362"/>
                <a:gd name="T47" fmla="*/ 372 h 372"/>
                <a:gd name="T48" fmla="*/ 272 w 362"/>
                <a:gd name="T49" fmla="*/ 355 h 372"/>
                <a:gd name="T50" fmla="*/ 254 w 362"/>
                <a:gd name="T51" fmla="*/ 355 h 372"/>
                <a:gd name="T52" fmla="*/ 202 w 362"/>
                <a:gd name="T53" fmla="*/ 329 h 372"/>
                <a:gd name="T54" fmla="*/ 202 w 362"/>
                <a:gd name="T55" fmla="*/ 299 h 372"/>
                <a:gd name="T56" fmla="*/ 296 w 362"/>
                <a:gd name="T57" fmla="*/ 249 h 372"/>
                <a:gd name="T58" fmla="*/ 325 w 362"/>
                <a:gd name="T59" fmla="*/ 143 h 372"/>
                <a:gd name="T60" fmla="*/ 355 w 362"/>
                <a:gd name="T61" fmla="*/ 82 h 372"/>
                <a:gd name="T62" fmla="*/ 362 w 362"/>
                <a:gd name="T63" fmla="*/ 76 h 372"/>
                <a:gd name="T64" fmla="*/ 349 w 362"/>
                <a:gd name="T65" fmla="*/ 70 h 372"/>
                <a:gd name="T66" fmla="*/ 328 w 362"/>
                <a:gd name="T67" fmla="*/ 70 h 372"/>
                <a:gd name="T68" fmla="*/ 279 w 362"/>
                <a:gd name="T69" fmla="*/ 153 h 372"/>
                <a:gd name="T70" fmla="*/ 202 w 362"/>
                <a:gd name="T71" fmla="*/ 285 h 372"/>
                <a:gd name="T72" fmla="*/ 202 w 362"/>
                <a:gd name="T73" fmla="*/ 43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2" h="372">
                  <a:moveTo>
                    <a:pt x="202" y="43"/>
                  </a:moveTo>
                  <a:cubicBezTo>
                    <a:pt x="202" y="24"/>
                    <a:pt x="202" y="17"/>
                    <a:pt x="254" y="17"/>
                  </a:cubicBezTo>
                  <a:lnTo>
                    <a:pt x="272" y="17"/>
                  </a:lnTo>
                  <a:lnTo>
                    <a:pt x="272" y="0"/>
                  </a:lnTo>
                  <a:cubicBezTo>
                    <a:pt x="252" y="1"/>
                    <a:pt x="202" y="1"/>
                    <a:pt x="180" y="1"/>
                  </a:cubicBezTo>
                  <a:cubicBezTo>
                    <a:pt x="157" y="1"/>
                    <a:pt x="106" y="1"/>
                    <a:pt x="87" y="0"/>
                  </a:cubicBezTo>
                  <a:lnTo>
                    <a:pt x="87" y="17"/>
                  </a:lnTo>
                  <a:lnTo>
                    <a:pt x="105" y="17"/>
                  </a:lnTo>
                  <a:cubicBezTo>
                    <a:pt x="157" y="17"/>
                    <a:pt x="157" y="24"/>
                    <a:pt x="157" y="43"/>
                  </a:cubicBezTo>
                  <a:lnTo>
                    <a:pt x="157" y="285"/>
                  </a:lnTo>
                  <a:cubicBezTo>
                    <a:pt x="85" y="266"/>
                    <a:pt x="82" y="182"/>
                    <a:pt x="82" y="146"/>
                  </a:cubicBezTo>
                  <a:cubicBezTo>
                    <a:pt x="82" y="80"/>
                    <a:pt x="58" y="70"/>
                    <a:pt x="34" y="70"/>
                  </a:cubicBezTo>
                  <a:lnTo>
                    <a:pt x="14" y="70"/>
                  </a:lnTo>
                  <a:cubicBezTo>
                    <a:pt x="5" y="70"/>
                    <a:pt x="0" y="70"/>
                    <a:pt x="0" y="76"/>
                  </a:cubicBezTo>
                  <a:cubicBezTo>
                    <a:pt x="0" y="79"/>
                    <a:pt x="2" y="82"/>
                    <a:pt x="5" y="82"/>
                  </a:cubicBezTo>
                  <a:cubicBezTo>
                    <a:pt x="23" y="84"/>
                    <a:pt x="36" y="92"/>
                    <a:pt x="37" y="156"/>
                  </a:cubicBezTo>
                  <a:cubicBezTo>
                    <a:pt x="37" y="169"/>
                    <a:pt x="39" y="212"/>
                    <a:pt x="65" y="248"/>
                  </a:cubicBezTo>
                  <a:cubicBezTo>
                    <a:pt x="86" y="278"/>
                    <a:pt x="119" y="294"/>
                    <a:pt x="157" y="299"/>
                  </a:cubicBezTo>
                  <a:lnTo>
                    <a:pt x="157" y="329"/>
                  </a:lnTo>
                  <a:cubicBezTo>
                    <a:pt x="157" y="348"/>
                    <a:pt x="157" y="355"/>
                    <a:pt x="105" y="355"/>
                  </a:cubicBezTo>
                  <a:lnTo>
                    <a:pt x="87" y="355"/>
                  </a:lnTo>
                  <a:lnTo>
                    <a:pt x="87" y="372"/>
                  </a:lnTo>
                  <a:cubicBezTo>
                    <a:pt x="106" y="371"/>
                    <a:pt x="157" y="371"/>
                    <a:pt x="179" y="371"/>
                  </a:cubicBezTo>
                  <a:cubicBezTo>
                    <a:pt x="201" y="371"/>
                    <a:pt x="252" y="371"/>
                    <a:pt x="272" y="372"/>
                  </a:cubicBezTo>
                  <a:lnTo>
                    <a:pt x="272" y="355"/>
                  </a:lnTo>
                  <a:lnTo>
                    <a:pt x="254" y="355"/>
                  </a:lnTo>
                  <a:cubicBezTo>
                    <a:pt x="202" y="355"/>
                    <a:pt x="202" y="348"/>
                    <a:pt x="202" y="329"/>
                  </a:cubicBezTo>
                  <a:lnTo>
                    <a:pt x="202" y="299"/>
                  </a:lnTo>
                  <a:cubicBezTo>
                    <a:pt x="241" y="294"/>
                    <a:pt x="275" y="277"/>
                    <a:pt x="296" y="249"/>
                  </a:cubicBezTo>
                  <a:cubicBezTo>
                    <a:pt x="324" y="210"/>
                    <a:pt x="325" y="167"/>
                    <a:pt x="325" y="143"/>
                  </a:cubicBezTo>
                  <a:cubicBezTo>
                    <a:pt x="325" y="134"/>
                    <a:pt x="325" y="86"/>
                    <a:pt x="355" y="82"/>
                  </a:cubicBezTo>
                  <a:cubicBezTo>
                    <a:pt x="358" y="82"/>
                    <a:pt x="362" y="81"/>
                    <a:pt x="362" y="76"/>
                  </a:cubicBezTo>
                  <a:cubicBezTo>
                    <a:pt x="362" y="70"/>
                    <a:pt x="358" y="70"/>
                    <a:pt x="349" y="70"/>
                  </a:cubicBezTo>
                  <a:lnTo>
                    <a:pt x="328" y="70"/>
                  </a:lnTo>
                  <a:cubicBezTo>
                    <a:pt x="307" y="70"/>
                    <a:pt x="280" y="74"/>
                    <a:pt x="279" y="153"/>
                  </a:cubicBezTo>
                  <a:cubicBezTo>
                    <a:pt x="279" y="213"/>
                    <a:pt x="261" y="271"/>
                    <a:pt x="202" y="285"/>
                  </a:cubicBezTo>
                  <a:lnTo>
                    <a:pt x="202" y="4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6" name="Rectangle 21 1">
              <a:extLst>
                <a:ext uri="{FF2B5EF4-FFF2-40B4-BE49-F238E27FC236}">
                  <a16:creationId xmlns:a16="http://schemas.microsoft.com/office/drawing/2014/main" id="{F17DA502-34A4-47BA-90EB-649507970E72}"/>
                </a:ext>
              </a:extLst>
            </p:cNvPr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2855913" y="3435350"/>
              <a:ext cx="284163" cy="7937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7" name="Freeform 22 1">
              <a:extLst>
                <a:ext uri="{FF2B5EF4-FFF2-40B4-BE49-F238E27FC236}">
                  <a16:creationId xmlns:a16="http://schemas.microsoft.com/office/drawing/2014/main" id="{55FE68B9-85F7-4292-9D91-98F2A1F43007}"/>
                </a:ext>
              </a:extLst>
            </p:cNvPr>
            <p:cNvSpPr>
              <a:spLocks noEditPoints="1"/>
            </p:cNvSpPr>
            <p:nvPr>
              <p:custDataLst>
                <p:tags r:id="rId42"/>
              </p:custDataLst>
            </p:nvPr>
          </p:nvSpPr>
          <p:spPr bwMode="auto">
            <a:xfrm>
              <a:off x="2863851" y="3509963"/>
              <a:ext cx="107950" cy="134937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1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1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7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0"/>
                    <a:pt x="65" y="86"/>
                  </a:cubicBezTo>
                  <a:cubicBezTo>
                    <a:pt x="65" y="93"/>
                    <a:pt x="69" y="105"/>
                    <a:pt x="85" y="105"/>
                  </a:cubicBezTo>
                  <a:cubicBezTo>
                    <a:pt x="103" y="105"/>
                    <a:pt x="115" y="88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6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0"/>
                    <a:pt x="55" y="234"/>
                    <a:pt x="78" y="201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8" name="Freeform 23 1">
              <a:extLst>
                <a:ext uri="{FF2B5EF4-FFF2-40B4-BE49-F238E27FC236}">
                  <a16:creationId xmlns:a16="http://schemas.microsoft.com/office/drawing/2014/main" id="{9E0F1BCD-8279-402C-B44B-2E75F5E146E9}"/>
                </a:ext>
              </a:extLst>
            </p:cNvPr>
            <p:cNvSpPr>
              <a:spLocks/>
            </p:cNvSpPr>
            <p:nvPr>
              <p:custDataLst>
                <p:tags r:id="rId43"/>
              </p:custDataLst>
            </p:nvPr>
          </p:nvSpPr>
          <p:spPr bwMode="auto">
            <a:xfrm>
              <a:off x="3044826" y="3463925"/>
              <a:ext cx="90488" cy="36512"/>
            </a:xfrm>
            <a:custGeom>
              <a:avLst/>
              <a:gdLst>
                <a:gd name="T0" fmla="*/ 194 w 242"/>
                <a:gd name="T1" fmla="*/ 65 h 108"/>
                <a:gd name="T2" fmla="*/ 169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5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4 w 242"/>
                <a:gd name="T21" fmla="*/ 43 h 108"/>
                <a:gd name="T22" fmla="*/ 19 w 242"/>
                <a:gd name="T23" fmla="*/ 43 h 108"/>
                <a:gd name="T24" fmla="*/ 0 w 242"/>
                <a:gd name="T25" fmla="*/ 54 h 108"/>
                <a:gd name="T26" fmla="*/ 19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7" y="72"/>
                    <a:pt x="169" y="87"/>
                    <a:pt x="169" y="97"/>
                  </a:cubicBezTo>
                  <a:cubicBezTo>
                    <a:pt x="169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2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5" y="43"/>
                  </a:cubicBezTo>
                  <a:cubicBezTo>
                    <a:pt x="223" y="35"/>
                    <a:pt x="217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4" y="0"/>
                    <a:pt x="190" y="7"/>
                    <a:pt x="190" y="11"/>
                  </a:cubicBezTo>
                  <a:cubicBezTo>
                    <a:pt x="190" y="14"/>
                    <a:pt x="195" y="31"/>
                    <a:pt x="204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9" name="Freeform 24 1">
              <a:extLst>
                <a:ext uri="{FF2B5EF4-FFF2-40B4-BE49-F238E27FC236}">
                  <a16:creationId xmlns:a16="http://schemas.microsoft.com/office/drawing/2014/main" id="{B65EE51F-2E87-4A07-807D-679277E93484}"/>
                </a:ext>
              </a:extLst>
            </p:cNvPr>
            <p:cNvSpPr>
              <a:spLocks noEditPoints="1"/>
            </p:cNvSpPr>
            <p:nvPr>
              <p:custDataLst>
                <p:tags r:id="rId44"/>
              </p:custDataLst>
            </p:nvPr>
          </p:nvSpPr>
          <p:spPr bwMode="auto">
            <a:xfrm>
              <a:off x="2982913" y="3516313"/>
              <a:ext cx="146050" cy="123825"/>
            </a:xfrm>
            <a:custGeom>
              <a:avLst/>
              <a:gdLst>
                <a:gd name="T0" fmla="*/ 65 w 390"/>
                <a:gd name="T1" fmla="*/ 330 h 373"/>
                <a:gd name="T2" fmla="*/ 15 w 390"/>
                <a:gd name="T3" fmla="*/ 356 h 373"/>
                <a:gd name="T4" fmla="*/ 0 w 390"/>
                <a:gd name="T5" fmla="*/ 367 h 373"/>
                <a:gd name="T6" fmla="*/ 15 w 390"/>
                <a:gd name="T7" fmla="*/ 373 h 373"/>
                <a:gd name="T8" fmla="*/ 210 w 390"/>
                <a:gd name="T9" fmla="*/ 373 h 373"/>
                <a:gd name="T10" fmla="*/ 361 w 390"/>
                <a:gd name="T11" fmla="*/ 255 h 373"/>
                <a:gd name="T12" fmla="*/ 276 w 390"/>
                <a:gd name="T13" fmla="*/ 178 h 373"/>
                <a:gd name="T14" fmla="*/ 390 w 390"/>
                <a:gd name="T15" fmla="*/ 76 h 373"/>
                <a:gd name="T16" fmla="*/ 289 w 390"/>
                <a:gd name="T17" fmla="*/ 0 h 373"/>
                <a:gd name="T18" fmla="*/ 105 w 390"/>
                <a:gd name="T19" fmla="*/ 0 h 373"/>
                <a:gd name="T20" fmla="*/ 89 w 390"/>
                <a:gd name="T21" fmla="*/ 11 h 373"/>
                <a:gd name="T22" fmla="*/ 105 w 390"/>
                <a:gd name="T23" fmla="*/ 17 h 373"/>
                <a:gd name="T24" fmla="*/ 125 w 390"/>
                <a:gd name="T25" fmla="*/ 18 h 373"/>
                <a:gd name="T26" fmla="*/ 140 w 390"/>
                <a:gd name="T27" fmla="*/ 27 h 373"/>
                <a:gd name="T28" fmla="*/ 138 w 390"/>
                <a:gd name="T29" fmla="*/ 38 h 373"/>
                <a:gd name="T30" fmla="*/ 65 w 390"/>
                <a:gd name="T31" fmla="*/ 330 h 373"/>
                <a:gd name="T32" fmla="*/ 147 w 390"/>
                <a:gd name="T33" fmla="*/ 173 h 373"/>
                <a:gd name="T34" fmla="*/ 181 w 390"/>
                <a:gd name="T35" fmla="*/ 38 h 373"/>
                <a:gd name="T36" fmla="*/ 210 w 390"/>
                <a:gd name="T37" fmla="*/ 17 h 373"/>
                <a:gd name="T38" fmla="*/ 281 w 390"/>
                <a:gd name="T39" fmla="*/ 17 h 373"/>
                <a:gd name="T40" fmla="*/ 340 w 390"/>
                <a:gd name="T41" fmla="*/ 74 h 373"/>
                <a:gd name="T42" fmla="*/ 227 w 390"/>
                <a:gd name="T43" fmla="*/ 173 h 373"/>
                <a:gd name="T44" fmla="*/ 147 w 390"/>
                <a:gd name="T45" fmla="*/ 173 h 373"/>
                <a:gd name="T46" fmla="*/ 123 w 390"/>
                <a:gd name="T47" fmla="*/ 356 h 373"/>
                <a:gd name="T48" fmla="*/ 111 w 390"/>
                <a:gd name="T49" fmla="*/ 356 h 373"/>
                <a:gd name="T50" fmla="*/ 103 w 390"/>
                <a:gd name="T51" fmla="*/ 350 h 373"/>
                <a:gd name="T52" fmla="*/ 106 w 390"/>
                <a:gd name="T53" fmla="*/ 338 h 373"/>
                <a:gd name="T54" fmla="*/ 144 w 390"/>
                <a:gd name="T55" fmla="*/ 185 h 373"/>
                <a:gd name="T56" fmla="*/ 247 w 390"/>
                <a:gd name="T57" fmla="*/ 185 h 373"/>
                <a:gd name="T58" fmla="*/ 310 w 390"/>
                <a:gd name="T59" fmla="*/ 249 h 373"/>
                <a:gd name="T60" fmla="*/ 197 w 390"/>
                <a:gd name="T61" fmla="*/ 356 h 373"/>
                <a:gd name="T62" fmla="*/ 123 w 390"/>
                <a:gd name="T63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0" h="373">
                  <a:moveTo>
                    <a:pt x="65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6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10" y="373"/>
                  </a:lnTo>
                  <a:cubicBezTo>
                    <a:pt x="296" y="373"/>
                    <a:pt x="361" y="309"/>
                    <a:pt x="361" y="255"/>
                  </a:cubicBezTo>
                  <a:cubicBezTo>
                    <a:pt x="361" y="216"/>
                    <a:pt x="329" y="184"/>
                    <a:pt x="276" y="178"/>
                  </a:cubicBezTo>
                  <a:cubicBezTo>
                    <a:pt x="333" y="168"/>
                    <a:pt x="390" y="128"/>
                    <a:pt x="390" y="76"/>
                  </a:cubicBezTo>
                  <a:cubicBezTo>
                    <a:pt x="390" y="35"/>
                    <a:pt x="354" y="0"/>
                    <a:pt x="289" y="0"/>
                  </a:cubicBezTo>
                  <a:lnTo>
                    <a:pt x="105" y="0"/>
                  </a:lnTo>
                  <a:cubicBezTo>
                    <a:pt x="95" y="0"/>
                    <a:pt x="89" y="0"/>
                    <a:pt x="89" y="11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20"/>
                    <a:pt x="140" y="20"/>
                    <a:pt x="140" y="27"/>
                  </a:cubicBezTo>
                  <a:cubicBezTo>
                    <a:pt x="140" y="29"/>
                    <a:pt x="139" y="31"/>
                    <a:pt x="138" y="38"/>
                  </a:cubicBezTo>
                  <a:lnTo>
                    <a:pt x="65" y="330"/>
                  </a:lnTo>
                  <a:close/>
                  <a:moveTo>
                    <a:pt x="147" y="173"/>
                  </a:moveTo>
                  <a:lnTo>
                    <a:pt x="181" y="38"/>
                  </a:lnTo>
                  <a:cubicBezTo>
                    <a:pt x="186" y="19"/>
                    <a:pt x="187" y="17"/>
                    <a:pt x="210" y="17"/>
                  </a:cubicBezTo>
                  <a:lnTo>
                    <a:pt x="281" y="17"/>
                  </a:lnTo>
                  <a:cubicBezTo>
                    <a:pt x="329" y="17"/>
                    <a:pt x="340" y="50"/>
                    <a:pt x="340" y="74"/>
                  </a:cubicBezTo>
                  <a:cubicBezTo>
                    <a:pt x="340" y="122"/>
                    <a:pt x="293" y="173"/>
                    <a:pt x="227" y="173"/>
                  </a:cubicBezTo>
                  <a:lnTo>
                    <a:pt x="147" y="173"/>
                  </a:lnTo>
                  <a:close/>
                  <a:moveTo>
                    <a:pt x="123" y="356"/>
                  </a:moveTo>
                  <a:cubicBezTo>
                    <a:pt x="115" y="356"/>
                    <a:pt x="114" y="356"/>
                    <a:pt x="111" y="356"/>
                  </a:cubicBezTo>
                  <a:cubicBezTo>
                    <a:pt x="105" y="355"/>
                    <a:pt x="103" y="354"/>
                    <a:pt x="103" y="350"/>
                  </a:cubicBezTo>
                  <a:cubicBezTo>
                    <a:pt x="103" y="348"/>
                    <a:pt x="103" y="347"/>
                    <a:pt x="106" y="338"/>
                  </a:cubicBezTo>
                  <a:lnTo>
                    <a:pt x="144" y="185"/>
                  </a:lnTo>
                  <a:lnTo>
                    <a:pt x="247" y="185"/>
                  </a:lnTo>
                  <a:cubicBezTo>
                    <a:pt x="299" y="185"/>
                    <a:pt x="310" y="226"/>
                    <a:pt x="310" y="249"/>
                  </a:cubicBezTo>
                  <a:cubicBezTo>
                    <a:pt x="310" y="303"/>
                    <a:pt x="261" y="356"/>
                    <a:pt x="197" y="356"/>
                  </a:cubicBezTo>
                  <a:lnTo>
                    <a:pt x="123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5AC7C87D-347E-4832-AA84-4B26968FAEF3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5004372" y="2977758"/>
            <a:ext cx="370346" cy="540000"/>
            <a:chOff x="3562350" y="3255963"/>
            <a:chExt cx="284163" cy="414337"/>
          </a:xfrm>
        </p:grpSpPr>
        <p:sp>
          <p:nvSpPr>
            <p:cNvPr id="63" name="Freeform 31">
              <a:extLst>
                <a:ext uri="{FF2B5EF4-FFF2-40B4-BE49-F238E27FC236}">
                  <a16:creationId xmlns:a16="http://schemas.microsoft.com/office/drawing/2014/main" id="{9471BDCB-B0AA-46F8-A5AA-7F65217EB96E}"/>
                </a:ext>
              </a:extLst>
            </p:cNvPr>
            <p:cNvSpPr>
              <a:spLocks noEditPoints="1"/>
            </p:cNvSpPr>
            <p:nvPr>
              <p:custDataLst>
                <p:tags r:id="rId33"/>
              </p:custDataLst>
            </p:nvPr>
          </p:nvSpPr>
          <p:spPr bwMode="auto">
            <a:xfrm>
              <a:off x="3600450" y="3255963"/>
              <a:ext cx="106363" cy="134937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2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3" y="238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5" y="105"/>
                  </a:cubicBezTo>
                  <a:cubicBezTo>
                    <a:pt x="103" y="105"/>
                    <a:pt x="115" y="89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5" y="234"/>
                    <a:pt x="78" y="202"/>
                  </a:cubicBezTo>
                  <a:cubicBezTo>
                    <a:pt x="99" y="171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4" name="Freeform 32">
              <a:extLst>
                <a:ext uri="{FF2B5EF4-FFF2-40B4-BE49-F238E27FC236}">
                  <a16:creationId xmlns:a16="http://schemas.microsoft.com/office/drawing/2014/main" id="{7E76A659-5707-40D3-BE23-3F536E0082EE}"/>
                </a:ext>
              </a:extLst>
            </p:cNvPr>
            <p:cNvSpPr>
              <a:spLocks noEditPoints="1"/>
            </p:cNvSpPr>
            <p:nvPr>
              <p:custDataLst>
                <p:tags r:id="rId34"/>
              </p:custDataLst>
            </p:nvPr>
          </p:nvSpPr>
          <p:spPr bwMode="auto">
            <a:xfrm>
              <a:off x="3717925" y="3306763"/>
              <a:ext cx="95250" cy="119062"/>
            </a:xfrm>
            <a:custGeom>
              <a:avLst/>
              <a:gdLst>
                <a:gd name="T0" fmla="*/ 1 w 257"/>
                <a:gd name="T1" fmla="*/ 336 h 359"/>
                <a:gd name="T2" fmla="*/ 0 w 257"/>
                <a:gd name="T3" fmla="*/ 345 h 359"/>
                <a:gd name="T4" fmla="*/ 15 w 257"/>
                <a:gd name="T5" fmla="*/ 359 h 359"/>
                <a:gd name="T6" fmla="*/ 34 w 257"/>
                <a:gd name="T7" fmla="*/ 348 h 359"/>
                <a:gd name="T8" fmla="*/ 69 w 257"/>
                <a:gd name="T9" fmla="*/ 211 h 359"/>
                <a:gd name="T10" fmla="*/ 123 w 257"/>
                <a:gd name="T11" fmla="*/ 247 h 359"/>
                <a:gd name="T12" fmla="*/ 257 w 257"/>
                <a:gd name="T13" fmla="*/ 89 h 359"/>
                <a:gd name="T14" fmla="*/ 181 w 257"/>
                <a:gd name="T15" fmla="*/ 0 h 359"/>
                <a:gd name="T16" fmla="*/ 55 w 257"/>
                <a:gd name="T17" fmla="*/ 121 h 359"/>
                <a:gd name="T18" fmla="*/ 1 w 257"/>
                <a:gd name="T19" fmla="*/ 336 h 359"/>
                <a:gd name="T20" fmla="*/ 1 w 257"/>
                <a:gd name="T21" fmla="*/ 336 h 359"/>
                <a:gd name="T22" fmla="*/ 122 w 257"/>
                <a:gd name="T23" fmla="*/ 235 h 359"/>
                <a:gd name="T24" fmla="*/ 76 w 257"/>
                <a:gd name="T25" fmla="*/ 187 h 359"/>
                <a:gd name="T26" fmla="*/ 80 w 257"/>
                <a:gd name="T27" fmla="*/ 167 h 359"/>
                <a:gd name="T28" fmla="*/ 113 w 257"/>
                <a:gd name="T29" fmla="*/ 64 h 359"/>
                <a:gd name="T30" fmla="*/ 180 w 257"/>
                <a:gd name="T31" fmla="*/ 12 h 359"/>
                <a:gd name="T32" fmla="*/ 218 w 257"/>
                <a:gd name="T33" fmla="*/ 66 h 359"/>
                <a:gd name="T34" fmla="*/ 187 w 257"/>
                <a:gd name="T35" fmla="*/ 184 h 359"/>
                <a:gd name="T36" fmla="*/ 122 w 257"/>
                <a:gd name="T37" fmla="*/ 235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7" h="359">
                  <a:moveTo>
                    <a:pt x="1" y="336"/>
                  </a:moveTo>
                  <a:cubicBezTo>
                    <a:pt x="0" y="342"/>
                    <a:pt x="0" y="343"/>
                    <a:pt x="0" y="345"/>
                  </a:cubicBezTo>
                  <a:cubicBezTo>
                    <a:pt x="0" y="353"/>
                    <a:pt x="6" y="359"/>
                    <a:pt x="15" y="359"/>
                  </a:cubicBezTo>
                  <a:cubicBezTo>
                    <a:pt x="26" y="359"/>
                    <a:pt x="33" y="349"/>
                    <a:pt x="34" y="348"/>
                  </a:cubicBezTo>
                  <a:cubicBezTo>
                    <a:pt x="37" y="343"/>
                    <a:pt x="54" y="270"/>
                    <a:pt x="69" y="211"/>
                  </a:cubicBezTo>
                  <a:cubicBezTo>
                    <a:pt x="80" y="233"/>
                    <a:pt x="97" y="247"/>
                    <a:pt x="123" y="247"/>
                  </a:cubicBezTo>
                  <a:cubicBezTo>
                    <a:pt x="187" y="247"/>
                    <a:pt x="257" y="171"/>
                    <a:pt x="257" y="89"/>
                  </a:cubicBezTo>
                  <a:cubicBezTo>
                    <a:pt x="257" y="31"/>
                    <a:pt x="221" y="0"/>
                    <a:pt x="181" y="0"/>
                  </a:cubicBezTo>
                  <a:cubicBezTo>
                    <a:pt x="129" y="0"/>
                    <a:pt x="71" y="55"/>
                    <a:pt x="55" y="121"/>
                  </a:cubicBezTo>
                  <a:lnTo>
                    <a:pt x="1" y="336"/>
                  </a:lnTo>
                  <a:lnTo>
                    <a:pt x="1" y="336"/>
                  </a:lnTo>
                  <a:close/>
                  <a:moveTo>
                    <a:pt x="122" y="235"/>
                  </a:moveTo>
                  <a:cubicBezTo>
                    <a:pt x="84" y="235"/>
                    <a:pt x="76" y="192"/>
                    <a:pt x="76" y="187"/>
                  </a:cubicBezTo>
                  <a:cubicBezTo>
                    <a:pt x="76" y="185"/>
                    <a:pt x="78" y="174"/>
                    <a:pt x="80" y="167"/>
                  </a:cubicBezTo>
                  <a:cubicBezTo>
                    <a:pt x="95" y="106"/>
                    <a:pt x="101" y="86"/>
                    <a:pt x="113" y="64"/>
                  </a:cubicBezTo>
                  <a:cubicBezTo>
                    <a:pt x="136" y="24"/>
                    <a:pt x="163" y="12"/>
                    <a:pt x="180" y="12"/>
                  </a:cubicBezTo>
                  <a:cubicBezTo>
                    <a:pt x="201" y="12"/>
                    <a:pt x="218" y="28"/>
                    <a:pt x="218" y="66"/>
                  </a:cubicBezTo>
                  <a:cubicBezTo>
                    <a:pt x="218" y="96"/>
                    <a:pt x="202" y="157"/>
                    <a:pt x="187" y="184"/>
                  </a:cubicBezTo>
                  <a:cubicBezTo>
                    <a:pt x="169" y="218"/>
                    <a:pt x="143" y="235"/>
                    <a:pt x="122" y="23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5" name="Rectangle 33">
              <a:extLst>
                <a:ext uri="{FF2B5EF4-FFF2-40B4-BE49-F238E27FC236}">
                  <a16:creationId xmlns:a16="http://schemas.microsoft.com/office/drawing/2014/main" id="{14CAD6DC-D77A-4DB1-BC18-14DB9743C601}"/>
                </a:ext>
              </a:extLst>
            </p:cNvPr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3562350" y="3460750"/>
              <a:ext cx="284163" cy="7937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6" name="Freeform 34">
              <a:extLst>
                <a:ext uri="{FF2B5EF4-FFF2-40B4-BE49-F238E27FC236}">
                  <a16:creationId xmlns:a16="http://schemas.microsoft.com/office/drawing/2014/main" id="{D754A954-5DD7-405F-8011-794630B49E74}"/>
                </a:ext>
              </a:extLst>
            </p:cNvPr>
            <p:cNvSpPr>
              <a:spLocks noEditPoints="1"/>
            </p:cNvSpPr>
            <p:nvPr>
              <p:custDataLst>
                <p:tags r:id="rId36"/>
              </p:custDataLst>
            </p:nvPr>
          </p:nvSpPr>
          <p:spPr bwMode="auto">
            <a:xfrm>
              <a:off x="3570288" y="3535363"/>
              <a:ext cx="107950" cy="134937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1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1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7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0"/>
                    <a:pt x="65" y="86"/>
                  </a:cubicBezTo>
                  <a:cubicBezTo>
                    <a:pt x="65" y="93"/>
                    <a:pt x="69" y="105"/>
                    <a:pt x="85" y="105"/>
                  </a:cubicBezTo>
                  <a:cubicBezTo>
                    <a:pt x="103" y="105"/>
                    <a:pt x="115" y="88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6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0"/>
                    <a:pt x="55" y="234"/>
                    <a:pt x="78" y="201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7" name="Freeform 35">
              <a:extLst>
                <a:ext uri="{FF2B5EF4-FFF2-40B4-BE49-F238E27FC236}">
                  <a16:creationId xmlns:a16="http://schemas.microsoft.com/office/drawing/2014/main" id="{78B3F3FE-58BB-41A1-9647-BD23E8708F59}"/>
                </a:ext>
              </a:extLst>
            </p:cNvPr>
            <p:cNvSpPr>
              <a:spLocks/>
            </p:cNvSpPr>
            <p:nvPr>
              <p:custDataLst>
                <p:tags r:id="rId37"/>
              </p:custDataLst>
            </p:nvPr>
          </p:nvSpPr>
          <p:spPr bwMode="auto">
            <a:xfrm>
              <a:off x="3751263" y="3489325"/>
              <a:ext cx="90488" cy="36512"/>
            </a:xfrm>
            <a:custGeom>
              <a:avLst/>
              <a:gdLst>
                <a:gd name="T0" fmla="*/ 194 w 242"/>
                <a:gd name="T1" fmla="*/ 65 h 108"/>
                <a:gd name="T2" fmla="*/ 169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5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4 w 242"/>
                <a:gd name="T21" fmla="*/ 43 h 108"/>
                <a:gd name="T22" fmla="*/ 19 w 242"/>
                <a:gd name="T23" fmla="*/ 43 h 108"/>
                <a:gd name="T24" fmla="*/ 0 w 242"/>
                <a:gd name="T25" fmla="*/ 54 h 108"/>
                <a:gd name="T26" fmla="*/ 19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7" y="72"/>
                    <a:pt x="169" y="87"/>
                    <a:pt x="169" y="97"/>
                  </a:cubicBezTo>
                  <a:cubicBezTo>
                    <a:pt x="169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2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5" y="43"/>
                  </a:cubicBezTo>
                  <a:cubicBezTo>
                    <a:pt x="223" y="35"/>
                    <a:pt x="217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4" y="0"/>
                    <a:pt x="190" y="7"/>
                    <a:pt x="190" y="11"/>
                  </a:cubicBezTo>
                  <a:cubicBezTo>
                    <a:pt x="190" y="14"/>
                    <a:pt x="195" y="31"/>
                    <a:pt x="204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8" name="Freeform 36">
              <a:extLst>
                <a:ext uri="{FF2B5EF4-FFF2-40B4-BE49-F238E27FC236}">
                  <a16:creationId xmlns:a16="http://schemas.microsoft.com/office/drawing/2014/main" id="{88EE91D5-470D-4BCD-94EC-816232F7F838}"/>
                </a:ext>
              </a:extLst>
            </p:cNvPr>
            <p:cNvSpPr>
              <a:spLocks noEditPoints="1"/>
            </p:cNvSpPr>
            <p:nvPr>
              <p:custDataLst>
                <p:tags r:id="rId38"/>
              </p:custDataLst>
            </p:nvPr>
          </p:nvSpPr>
          <p:spPr bwMode="auto">
            <a:xfrm>
              <a:off x="3689350" y="3541713"/>
              <a:ext cx="146050" cy="123825"/>
            </a:xfrm>
            <a:custGeom>
              <a:avLst/>
              <a:gdLst>
                <a:gd name="T0" fmla="*/ 65 w 390"/>
                <a:gd name="T1" fmla="*/ 330 h 373"/>
                <a:gd name="T2" fmla="*/ 15 w 390"/>
                <a:gd name="T3" fmla="*/ 356 h 373"/>
                <a:gd name="T4" fmla="*/ 0 w 390"/>
                <a:gd name="T5" fmla="*/ 367 h 373"/>
                <a:gd name="T6" fmla="*/ 15 w 390"/>
                <a:gd name="T7" fmla="*/ 373 h 373"/>
                <a:gd name="T8" fmla="*/ 210 w 390"/>
                <a:gd name="T9" fmla="*/ 373 h 373"/>
                <a:gd name="T10" fmla="*/ 361 w 390"/>
                <a:gd name="T11" fmla="*/ 255 h 373"/>
                <a:gd name="T12" fmla="*/ 276 w 390"/>
                <a:gd name="T13" fmla="*/ 178 h 373"/>
                <a:gd name="T14" fmla="*/ 390 w 390"/>
                <a:gd name="T15" fmla="*/ 76 h 373"/>
                <a:gd name="T16" fmla="*/ 289 w 390"/>
                <a:gd name="T17" fmla="*/ 0 h 373"/>
                <a:gd name="T18" fmla="*/ 105 w 390"/>
                <a:gd name="T19" fmla="*/ 0 h 373"/>
                <a:gd name="T20" fmla="*/ 89 w 390"/>
                <a:gd name="T21" fmla="*/ 11 h 373"/>
                <a:gd name="T22" fmla="*/ 105 w 390"/>
                <a:gd name="T23" fmla="*/ 17 h 373"/>
                <a:gd name="T24" fmla="*/ 125 w 390"/>
                <a:gd name="T25" fmla="*/ 18 h 373"/>
                <a:gd name="T26" fmla="*/ 140 w 390"/>
                <a:gd name="T27" fmla="*/ 27 h 373"/>
                <a:gd name="T28" fmla="*/ 138 w 390"/>
                <a:gd name="T29" fmla="*/ 38 h 373"/>
                <a:gd name="T30" fmla="*/ 65 w 390"/>
                <a:gd name="T31" fmla="*/ 330 h 373"/>
                <a:gd name="T32" fmla="*/ 147 w 390"/>
                <a:gd name="T33" fmla="*/ 173 h 373"/>
                <a:gd name="T34" fmla="*/ 181 w 390"/>
                <a:gd name="T35" fmla="*/ 38 h 373"/>
                <a:gd name="T36" fmla="*/ 210 w 390"/>
                <a:gd name="T37" fmla="*/ 17 h 373"/>
                <a:gd name="T38" fmla="*/ 281 w 390"/>
                <a:gd name="T39" fmla="*/ 17 h 373"/>
                <a:gd name="T40" fmla="*/ 340 w 390"/>
                <a:gd name="T41" fmla="*/ 74 h 373"/>
                <a:gd name="T42" fmla="*/ 227 w 390"/>
                <a:gd name="T43" fmla="*/ 173 h 373"/>
                <a:gd name="T44" fmla="*/ 147 w 390"/>
                <a:gd name="T45" fmla="*/ 173 h 373"/>
                <a:gd name="T46" fmla="*/ 123 w 390"/>
                <a:gd name="T47" fmla="*/ 356 h 373"/>
                <a:gd name="T48" fmla="*/ 111 w 390"/>
                <a:gd name="T49" fmla="*/ 356 h 373"/>
                <a:gd name="T50" fmla="*/ 103 w 390"/>
                <a:gd name="T51" fmla="*/ 350 h 373"/>
                <a:gd name="T52" fmla="*/ 106 w 390"/>
                <a:gd name="T53" fmla="*/ 338 h 373"/>
                <a:gd name="T54" fmla="*/ 144 w 390"/>
                <a:gd name="T55" fmla="*/ 185 h 373"/>
                <a:gd name="T56" fmla="*/ 247 w 390"/>
                <a:gd name="T57" fmla="*/ 185 h 373"/>
                <a:gd name="T58" fmla="*/ 310 w 390"/>
                <a:gd name="T59" fmla="*/ 249 h 373"/>
                <a:gd name="T60" fmla="*/ 197 w 390"/>
                <a:gd name="T61" fmla="*/ 356 h 373"/>
                <a:gd name="T62" fmla="*/ 123 w 390"/>
                <a:gd name="T63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0" h="373">
                  <a:moveTo>
                    <a:pt x="65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6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10" y="373"/>
                  </a:lnTo>
                  <a:cubicBezTo>
                    <a:pt x="296" y="373"/>
                    <a:pt x="361" y="309"/>
                    <a:pt x="361" y="255"/>
                  </a:cubicBezTo>
                  <a:cubicBezTo>
                    <a:pt x="361" y="216"/>
                    <a:pt x="329" y="184"/>
                    <a:pt x="276" y="178"/>
                  </a:cubicBezTo>
                  <a:cubicBezTo>
                    <a:pt x="333" y="168"/>
                    <a:pt x="390" y="128"/>
                    <a:pt x="390" y="76"/>
                  </a:cubicBezTo>
                  <a:cubicBezTo>
                    <a:pt x="390" y="35"/>
                    <a:pt x="354" y="0"/>
                    <a:pt x="289" y="0"/>
                  </a:cubicBezTo>
                  <a:lnTo>
                    <a:pt x="105" y="0"/>
                  </a:lnTo>
                  <a:cubicBezTo>
                    <a:pt x="95" y="0"/>
                    <a:pt x="89" y="0"/>
                    <a:pt x="89" y="11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20"/>
                    <a:pt x="140" y="20"/>
                    <a:pt x="140" y="27"/>
                  </a:cubicBezTo>
                  <a:cubicBezTo>
                    <a:pt x="140" y="29"/>
                    <a:pt x="139" y="31"/>
                    <a:pt x="138" y="38"/>
                  </a:cubicBezTo>
                  <a:lnTo>
                    <a:pt x="65" y="330"/>
                  </a:lnTo>
                  <a:close/>
                  <a:moveTo>
                    <a:pt x="147" y="173"/>
                  </a:moveTo>
                  <a:lnTo>
                    <a:pt x="181" y="38"/>
                  </a:lnTo>
                  <a:cubicBezTo>
                    <a:pt x="186" y="19"/>
                    <a:pt x="187" y="17"/>
                    <a:pt x="210" y="17"/>
                  </a:cubicBezTo>
                  <a:lnTo>
                    <a:pt x="281" y="17"/>
                  </a:lnTo>
                  <a:cubicBezTo>
                    <a:pt x="329" y="17"/>
                    <a:pt x="340" y="50"/>
                    <a:pt x="340" y="74"/>
                  </a:cubicBezTo>
                  <a:cubicBezTo>
                    <a:pt x="340" y="122"/>
                    <a:pt x="293" y="173"/>
                    <a:pt x="227" y="173"/>
                  </a:cubicBezTo>
                  <a:lnTo>
                    <a:pt x="147" y="173"/>
                  </a:lnTo>
                  <a:close/>
                  <a:moveTo>
                    <a:pt x="123" y="356"/>
                  </a:moveTo>
                  <a:cubicBezTo>
                    <a:pt x="115" y="356"/>
                    <a:pt x="114" y="356"/>
                    <a:pt x="111" y="356"/>
                  </a:cubicBezTo>
                  <a:cubicBezTo>
                    <a:pt x="105" y="355"/>
                    <a:pt x="103" y="354"/>
                    <a:pt x="103" y="350"/>
                  </a:cubicBezTo>
                  <a:cubicBezTo>
                    <a:pt x="103" y="348"/>
                    <a:pt x="103" y="347"/>
                    <a:pt x="106" y="338"/>
                  </a:cubicBezTo>
                  <a:lnTo>
                    <a:pt x="144" y="185"/>
                  </a:lnTo>
                  <a:lnTo>
                    <a:pt x="247" y="185"/>
                  </a:lnTo>
                  <a:cubicBezTo>
                    <a:pt x="299" y="185"/>
                    <a:pt x="310" y="226"/>
                    <a:pt x="310" y="249"/>
                  </a:cubicBezTo>
                  <a:cubicBezTo>
                    <a:pt x="310" y="303"/>
                    <a:pt x="261" y="356"/>
                    <a:pt x="197" y="356"/>
                  </a:cubicBezTo>
                  <a:lnTo>
                    <a:pt x="123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B7D0524D-A586-43B5-9517-3AE2966C3EFE}"/>
              </a:ext>
            </a:extLst>
          </p:cNvPr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402167" y="3613274"/>
            <a:ext cx="370345" cy="540000"/>
            <a:chOff x="2540000" y="2540000"/>
            <a:chExt cx="284163" cy="414338"/>
          </a:xfrm>
        </p:grpSpPr>
        <p:sp>
          <p:nvSpPr>
            <p:cNvPr id="79" name="Freeform 7 1 2">
              <a:extLst>
                <a:ext uri="{FF2B5EF4-FFF2-40B4-BE49-F238E27FC236}">
                  <a16:creationId xmlns:a16="http://schemas.microsoft.com/office/drawing/2014/main" id="{4A1331DE-539E-4150-9A6A-9C87D0B78364}"/>
                </a:ext>
              </a:extLst>
            </p:cNvPr>
            <p:cNvSpPr>
              <a:spLocks noEditPoints="1"/>
            </p:cNvSpPr>
            <p:nvPr>
              <p:custDataLst>
                <p:tags r:id="rId27"/>
              </p:custDataLst>
            </p:nvPr>
          </p:nvSpPr>
          <p:spPr bwMode="auto">
            <a:xfrm>
              <a:off x="2549525" y="2540000"/>
              <a:ext cx="106363" cy="134938"/>
            </a:xfrm>
            <a:custGeom>
              <a:avLst/>
              <a:gdLst>
                <a:gd name="T0" fmla="*/ 231 w 288"/>
                <a:gd name="T1" fmla="*/ 205 h 402"/>
                <a:gd name="T2" fmla="*/ 161 w 288"/>
                <a:gd name="T3" fmla="*/ 141 h 402"/>
                <a:gd name="T4" fmla="*/ 49 w 288"/>
                <a:gd name="T5" fmla="*/ 192 h 402"/>
                <a:gd name="T6" fmla="*/ 0 w 288"/>
                <a:gd name="T7" fmla="*/ 305 h 402"/>
                <a:gd name="T8" fmla="*/ 101 w 288"/>
                <a:gd name="T9" fmla="*/ 402 h 402"/>
                <a:gd name="T10" fmla="*/ 288 w 288"/>
                <a:gd name="T11" fmla="*/ 141 h 402"/>
                <a:gd name="T12" fmla="*/ 170 w 288"/>
                <a:gd name="T13" fmla="*/ 0 h 402"/>
                <a:gd name="T14" fmla="*/ 65 w 288"/>
                <a:gd name="T15" fmla="*/ 86 h 402"/>
                <a:gd name="T16" fmla="*/ 86 w 288"/>
                <a:gd name="T17" fmla="*/ 105 h 402"/>
                <a:gd name="T18" fmla="*/ 116 w 288"/>
                <a:gd name="T19" fmla="*/ 76 h 402"/>
                <a:gd name="T20" fmla="*/ 90 w 288"/>
                <a:gd name="T21" fmla="*/ 57 h 402"/>
                <a:gd name="T22" fmla="*/ 169 w 288"/>
                <a:gd name="T23" fmla="*/ 13 h 402"/>
                <a:gd name="T24" fmla="*/ 247 w 288"/>
                <a:gd name="T25" fmla="*/ 112 h 402"/>
                <a:gd name="T26" fmla="*/ 232 w 288"/>
                <a:gd name="T27" fmla="*/ 205 h 402"/>
                <a:gd name="T28" fmla="*/ 231 w 288"/>
                <a:gd name="T29" fmla="*/ 205 h 402"/>
                <a:gd name="T30" fmla="*/ 102 w 288"/>
                <a:gd name="T31" fmla="*/ 387 h 402"/>
                <a:gd name="T32" fmla="*/ 42 w 288"/>
                <a:gd name="T33" fmla="*/ 325 h 402"/>
                <a:gd name="T34" fmla="*/ 78 w 288"/>
                <a:gd name="T35" fmla="*/ 202 h 402"/>
                <a:gd name="T36" fmla="*/ 161 w 288"/>
                <a:gd name="T37" fmla="*/ 153 h 402"/>
                <a:gd name="T38" fmla="*/ 222 w 288"/>
                <a:gd name="T39" fmla="*/ 225 h 402"/>
                <a:gd name="T40" fmla="*/ 102 w 288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402">
                  <a:moveTo>
                    <a:pt x="231" y="205"/>
                  </a:moveTo>
                  <a:cubicBezTo>
                    <a:pt x="226" y="172"/>
                    <a:pt x="204" y="141"/>
                    <a:pt x="161" y="141"/>
                  </a:cubicBezTo>
                  <a:cubicBezTo>
                    <a:pt x="128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1" y="402"/>
                  </a:cubicBezTo>
                  <a:cubicBezTo>
                    <a:pt x="231" y="402"/>
                    <a:pt x="288" y="219"/>
                    <a:pt x="288" y="141"/>
                  </a:cubicBezTo>
                  <a:cubicBezTo>
                    <a:pt x="288" y="54"/>
                    <a:pt x="237" y="0"/>
                    <a:pt x="170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70" y="105"/>
                    <a:pt x="86" y="105"/>
                  </a:cubicBezTo>
                  <a:cubicBezTo>
                    <a:pt x="104" y="105"/>
                    <a:pt x="116" y="89"/>
                    <a:pt x="116" y="76"/>
                  </a:cubicBezTo>
                  <a:cubicBezTo>
                    <a:pt x="116" y="57"/>
                    <a:pt x="99" y="57"/>
                    <a:pt x="90" y="57"/>
                  </a:cubicBezTo>
                  <a:cubicBezTo>
                    <a:pt x="114" y="17"/>
                    <a:pt x="153" y="13"/>
                    <a:pt x="169" y="13"/>
                  </a:cubicBezTo>
                  <a:cubicBezTo>
                    <a:pt x="208" y="13"/>
                    <a:pt x="247" y="42"/>
                    <a:pt x="247" y="112"/>
                  </a:cubicBezTo>
                  <a:cubicBezTo>
                    <a:pt x="247" y="133"/>
                    <a:pt x="243" y="161"/>
                    <a:pt x="232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1"/>
                    <a:pt x="127" y="153"/>
                    <a:pt x="161" y="153"/>
                  </a:cubicBezTo>
                  <a:cubicBezTo>
                    <a:pt x="220" y="153"/>
                    <a:pt x="222" y="214"/>
                    <a:pt x="222" y="225"/>
                  </a:cubicBezTo>
                  <a:cubicBezTo>
                    <a:pt x="222" y="264"/>
                    <a:pt x="187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0" name="Freeform 8 1 2">
              <a:extLst>
                <a:ext uri="{FF2B5EF4-FFF2-40B4-BE49-F238E27FC236}">
                  <a16:creationId xmlns:a16="http://schemas.microsoft.com/office/drawing/2014/main" id="{3A782AE6-ABEE-46C8-94E5-CBFCBC041415}"/>
                </a:ext>
              </a:extLst>
            </p:cNvPr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2668588" y="2546350"/>
              <a:ext cx="147638" cy="123825"/>
            </a:xfrm>
            <a:custGeom>
              <a:avLst/>
              <a:gdLst>
                <a:gd name="T0" fmla="*/ 366 w 397"/>
                <a:gd name="T1" fmla="*/ 244 h 371"/>
                <a:gd name="T2" fmla="*/ 368 w 397"/>
                <a:gd name="T3" fmla="*/ 237 h 371"/>
                <a:gd name="T4" fmla="*/ 362 w 397"/>
                <a:gd name="T5" fmla="*/ 231 h 371"/>
                <a:gd name="T6" fmla="*/ 355 w 397"/>
                <a:gd name="T7" fmla="*/ 237 h 371"/>
                <a:gd name="T8" fmla="*/ 206 w 397"/>
                <a:gd name="T9" fmla="*/ 354 h 371"/>
                <a:gd name="T10" fmla="*/ 126 w 397"/>
                <a:gd name="T11" fmla="*/ 354 h 371"/>
                <a:gd name="T12" fmla="*/ 114 w 397"/>
                <a:gd name="T13" fmla="*/ 354 h 371"/>
                <a:gd name="T14" fmla="*/ 107 w 397"/>
                <a:gd name="T15" fmla="*/ 348 h 371"/>
                <a:gd name="T16" fmla="*/ 110 w 397"/>
                <a:gd name="T17" fmla="*/ 336 h 371"/>
                <a:gd name="T18" fmla="*/ 147 w 397"/>
                <a:gd name="T19" fmla="*/ 187 h 371"/>
                <a:gd name="T20" fmla="*/ 201 w 397"/>
                <a:gd name="T21" fmla="*/ 187 h 371"/>
                <a:gd name="T22" fmla="*/ 247 w 397"/>
                <a:gd name="T23" fmla="*/ 212 h 371"/>
                <a:gd name="T24" fmla="*/ 243 w 397"/>
                <a:gd name="T25" fmla="*/ 239 h 371"/>
                <a:gd name="T26" fmla="*/ 242 w 397"/>
                <a:gd name="T27" fmla="*/ 245 h 371"/>
                <a:gd name="T28" fmla="*/ 249 w 397"/>
                <a:gd name="T29" fmla="*/ 251 h 371"/>
                <a:gd name="T30" fmla="*/ 257 w 397"/>
                <a:gd name="T31" fmla="*/ 240 h 371"/>
                <a:gd name="T32" fmla="*/ 288 w 397"/>
                <a:gd name="T33" fmla="*/ 112 h 371"/>
                <a:gd name="T34" fmla="*/ 282 w 397"/>
                <a:gd name="T35" fmla="*/ 106 h 371"/>
                <a:gd name="T36" fmla="*/ 274 w 397"/>
                <a:gd name="T37" fmla="*/ 116 h 371"/>
                <a:gd name="T38" fmla="*/ 202 w 397"/>
                <a:gd name="T39" fmla="*/ 170 h 371"/>
                <a:gd name="T40" fmla="*/ 151 w 397"/>
                <a:gd name="T41" fmla="*/ 170 h 371"/>
                <a:gd name="T42" fmla="*/ 184 w 397"/>
                <a:gd name="T43" fmla="*/ 39 h 371"/>
                <a:gd name="T44" fmla="*/ 213 w 397"/>
                <a:gd name="T45" fmla="*/ 17 h 371"/>
                <a:gd name="T46" fmla="*/ 290 w 397"/>
                <a:gd name="T47" fmla="*/ 17 h 371"/>
                <a:gd name="T48" fmla="*/ 373 w 397"/>
                <a:gd name="T49" fmla="*/ 78 h 371"/>
                <a:gd name="T50" fmla="*/ 371 w 397"/>
                <a:gd name="T51" fmla="*/ 107 h 371"/>
                <a:gd name="T52" fmla="*/ 371 w 397"/>
                <a:gd name="T53" fmla="*/ 117 h 371"/>
                <a:gd name="T54" fmla="*/ 377 w 397"/>
                <a:gd name="T55" fmla="*/ 123 h 371"/>
                <a:gd name="T56" fmla="*/ 385 w 397"/>
                <a:gd name="T57" fmla="*/ 109 h 371"/>
                <a:gd name="T58" fmla="*/ 396 w 397"/>
                <a:gd name="T59" fmla="*/ 15 h 371"/>
                <a:gd name="T60" fmla="*/ 381 w 397"/>
                <a:gd name="T61" fmla="*/ 0 h 371"/>
                <a:gd name="T62" fmla="*/ 105 w 397"/>
                <a:gd name="T63" fmla="*/ 0 h 371"/>
                <a:gd name="T64" fmla="*/ 89 w 397"/>
                <a:gd name="T65" fmla="*/ 11 h 371"/>
                <a:gd name="T66" fmla="*/ 104 w 397"/>
                <a:gd name="T67" fmla="*/ 17 h 371"/>
                <a:gd name="T68" fmla="*/ 140 w 397"/>
                <a:gd name="T69" fmla="*/ 27 h 371"/>
                <a:gd name="T70" fmla="*/ 137 w 397"/>
                <a:gd name="T71" fmla="*/ 40 h 371"/>
                <a:gd name="T72" fmla="*/ 65 w 397"/>
                <a:gd name="T73" fmla="*/ 329 h 371"/>
                <a:gd name="T74" fmla="*/ 15 w 397"/>
                <a:gd name="T75" fmla="*/ 354 h 371"/>
                <a:gd name="T76" fmla="*/ 0 w 397"/>
                <a:gd name="T77" fmla="*/ 365 h 371"/>
                <a:gd name="T78" fmla="*/ 15 w 397"/>
                <a:gd name="T79" fmla="*/ 371 h 371"/>
                <a:gd name="T80" fmla="*/ 299 w 397"/>
                <a:gd name="T81" fmla="*/ 371 h 371"/>
                <a:gd name="T82" fmla="*/ 315 w 397"/>
                <a:gd name="T83" fmla="*/ 362 h 371"/>
                <a:gd name="T84" fmla="*/ 366 w 397"/>
                <a:gd name="T85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7" h="371">
                  <a:moveTo>
                    <a:pt x="366" y="244"/>
                  </a:moveTo>
                  <a:cubicBezTo>
                    <a:pt x="367" y="241"/>
                    <a:pt x="368" y="238"/>
                    <a:pt x="368" y="237"/>
                  </a:cubicBezTo>
                  <a:cubicBezTo>
                    <a:pt x="368" y="236"/>
                    <a:pt x="368" y="231"/>
                    <a:pt x="362" y="231"/>
                  </a:cubicBezTo>
                  <a:cubicBezTo>
                    <a:pt x="357" y="231"/>
                    <a:pt x="356" y="234"/>
                    <a:pt x="355" y="237"/>
                  </a:cubicBezTo>
                  <a:cubicBezTo>
                    <a:pt x="319" y="318"/>
                    <a:pt x="299" y="354"/>
                    <a:pt x="206" y="354"/>
                  </a:cubicBezTo>
                  <a:lnTo>
                    <a:pt x="126" y="354"/>
                  </a:lnTo>
                  <a:cubicBezTo>
                    <a:pt x="118" y="354"/>
                    <a:pt x="117" y="354"/>
                    <a:pt x="114" y="354"/>
                  </a:cubicBezTo>
                  <a:cubicBezTo>
                    <a:pt x="108" y="353"/>
                    <a:pt x="107" y="353"/>
                    <a:pt x="107" y="348"/>
                  </a:cubicBezTo>
                  <a:cubicBezTo>
                    <a:pt x="107" y="347"/>
                    <a:pt x="107" y="346"/>
                    <a:pt x="110" y="336"/>
                  </a:cubicBezTo>
                  <a:lnTo>
                    <a:pt x="147" y="187"/>
                  </a:lnTo>
                  <a:lnTo>
                    <a:pt x="201" y="187"/>
                  </a:lnTo>
                  <a:cubicBezTo>
                    <a:pt x="247" y="187"/>
                    <a:pt x="247" y="198"/>
                    <a:pt x="247" y="212"/>
                  </a:cubicBezTo>
                  <a:cubicBezTo>
                    <a:pt x="247" y="216"/>
                    <a:pt x="247" y="222"/>
                    <a:pt x="243" y="239"/>
                  </a:cubicBezTo>
                  <a:cubicBezTo>
                    <a:pt x="242" y="241"/>
                    <a:pt x="242" y="243"/>
                    <a:pt x="242" y="245"/>
                  </a:cubicBezTo>
                  <a:cubicBezTo>
                    <a:pt x="242" y="247"/>
                    <a:pt x="244" y="251"/>
                    <a:pt x="249" y="251"/>
                  </a:cubicBezTo>
                  <a:cubicBezTo>
                    <a:pt x="253" y="251"/>
                    <a:pt x="255" y="248"/>
                    <a:pt x="257" y="240"/>
                  </a:cubicBezTo>
                  <a:lnTo>
                    <a:pt x="288" y="112"/>
                  </a:lnTo>
                  <a:cubicBezTo>
                    <a:pt x="288" y="109"/>
                    <a:pt x="285" y="106"/>
                    <a:pt x="282" y="106"/>
                  </a:cubicBezTo>
                  <a:cubicBezTo>
                    <a:pt x="277" y="106"/>
                    <a:pt x="276" y="109"/>
                    <a:pt x="274" y="116"/>
                  </a:cubicBezTo>
                  <a:cubicBezTo>
                    <a:pt x="262" y="157"/>
                    <a:pt x="253" y="170"/>
                    <a:pt x="202" y="170"/>
                  </a:cubicBezTo>
                  <a:lnTo>
                    <a:pt x="151" y="170"/>
                  </a:lnTo>
                  <a:lnTo>
                    <a:pt x="184" y="39"/>
                  </a:lnTo>
                  <a:cubicBezTo>
                    <a:pt x="189" y="19"/>
                    <a:pt x="189" y="17"/>
                    <a:pt x="213" y="17"/>
                  </a:cubicBezTo>
                  <a:lnTo>
                    <a:pt x="290" y="17"/>
                  </a:lnTo>
                  <a:cubicBezTo>
                    <a:pt x="357" y="17"/>
                    <a:pt x="373" y="33"/>
                    <a:pt x="373" y="78"/>
                  </a:cubicBezTo>
                  <a:cubicBezTo>
                    <a:pt x="373" y="91"/>
                    <a:pt x="373" y="92"/>
                    <a:pt x="371" y="107"/>
                  </a:cubicBezTo>
                  <a:cubicBezTo>
                    <a:pt x="371" y="110"/>
                    <a:pt x="371" y="114"/>
                    <a:pt x="371" y="117"/>
                  </a:cubicBezTo>
                  <a:cubicBezTo>
                    <a:pt x="371" y="119"/>
                    <a:pt x="372" y="123"/>
                    <a:pt x="377" y="123"/>
                  </a:cubicBezTo>
                  <a:cubicBezTo>
                    <a:pt x="383" y="123"/>
                    <a:pt x="384" y="120"/>
                    <a:pt x="385" y="109"/>
                  </a:cubicBezTo>
                  <a:lnTo>
                    <a:pt x="396" y="15"/>
                  </a:lnTo>
                  <a:cubicBezTo>
                    <a:pt x="397" y="0"/>
                    <a:pt x="395" y="0"/>
                    <a:pt x="381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24" y="17"/>
                    <a:pt x="140" y="17"/>
                    <a:pt x="140" y="27"/>
                  </a:cubicBezTo>
                  <a:cubicBezTo>
                    <a:pt x="140" y="29"/>
                    <a:pt x="140" y="30"/>
                    <a:pt x="137" y="40"/>
                  </a:cubicBezTo>
                  <a:lnTo>
                    <a:pt x="65" y="329"/>
                  </a:lnTo>
                  <a:cubicBezTo>
                    <a:pt x="59" y="350"/>
                    <a:pt x="58" y="354"/>
                    <a:pt x="15" y="354"/>
                  </a:cubicBezTo>
                  <a:cubicBezTo>
                    <a:pt x="6" y="354"/>
                    <a:pt x="0" y="354"/>
                    <a:pt x="0" y="365"/>
                  </a:cubicBezTo>
                  <a:cubicBezTo>
                    <a:pt x="0" y="371"/>
                    <a:pt x="5" y="371"/>
                    <a:pt x="15" y="371"/>
                  </a:cubicBezTo>
                  <a:lnTo>
                    <a:pt x="299" y="371"/>
                  </a:lnTo>
                  <a:cubicBezTo>
                    <a:pt x="311" y="371"/>
                    <a:pt x="312" y="371"/>
                    <a:pt x="315" y="362"/>
                  </a:cubicBezTo>
                  <a:lnTo>
                    <a:pt x="366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1" name="Rectangle 9 1 2">
              <a:extLst>
                <a:ext uri="{FF2B5EF4-FFF2-40B4-BE49-F238E27FC236}">
                  <a16:creationId xmlns:a16="http://schemas.microsoft.com/office/drawing/2014/main" id="{DAF934B5-E130-49AE-A4F3-EEE5B3D02BEA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2540000" y="2744788"/>
              <a:ext cx="284163" cy="793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2" name="Freeform 10 1 2">
              <a:extLst>
                <a:ext uri="{FF2B5EF4-FFF2-40B4-BE49-F238E27FC236}">
                  <a16:creationId xmlns:a16="http://schemas.microsoft.com/office/drawing/2014/main" id="{0F25F615-A5FC-44B0-A0C3-4DFAD5771A7D}"/>
                </a:ext>
              </a:extLst>
            </p:cNvPr>
            <p:cNvSpPr>
              <a:spLocks noEditPoints="1"/>
            </p:cNvSpPr>
            <p:nvPr>
              <p:custDataLst>
                <p:tags r:id="rId30"/>
              </p:custDataLst>
            </p:nvPr>
          </p:nvSpPr>
          <p:spPr bwMode="auto">
            <a:xfrm>
              <a:off x="2547938" y="2819400"/>
              <a:ext cx="107950" cy="134938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1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1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7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0"/>
                    <a:pt x="65" y="86"/>
                  </a:cubicBezTo>
                  <a:cubicBezTo>
                    <a:pt x="65" y="93"/>
                    <a:pt x="69" y="105"/>
                    <a:pt x="85" y="105"/>
                  </a:cubicBezTo>
                  <a:cubicBezTo>
                    <a:pt x="103" y="105"/>
                    <a:pt x="115" y="88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6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0"/>
                    <a:pt x="55" y="234"/>
                    <a:pt x="78" y="201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3" name="Freeform 11 1 2">
              <a:extLst>
                <a:ext uri="{FF2B5EF4-FFF2-40B4-BE49-F238E27FC236}">
                  <a16:creationId xmlns:a16="http://schemas.microsoft.com/office/drawing/2014/main" id="{17E9E0B7-221C-4A91-AF90-1D521F54994D}"/>
                </a:ext>
              </a:extLst>
            </p:cNvPr>
            <p:cNvSpPr>
              <a:spLocks/>
            </p:cNvSpPr>
            <p:nvPr>
              <p:custDataLst>
                <p:tags r:id="rId31"/>
              </p:custDataLst>
            </p:nvPr>
          </p:nvSpPr>
          <p:spPr bwMode="auto">
            <a:xfrm>
              <a:off x="2728913" y="2773363"/>
              <a:ext cx="90488" cy="36513"/>
            </a:xfrm>
            <a:custGeom>
              <a:avLst/>
              <a:gdLst>
                <a:gd name="T0" fmla="*/ 194 w 242"/>
                <a:gd name="T1" fmla="*/ 65 h 108"/>
                <a:gd name="T2" fmla="*/ 169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5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4 w 242"/>
                <a:gd name="T21" fmla="*/ 43 h 108"/>
                <a:gd name="T22" fmla="*/ 19 w 242"/>
                <a:gd name="T23" fmla="*/ 43 h 108"/>
                <a:gd name="T24" fmla="*/ 0 w 242"/>
                <a:gd name="T25" fmla="*/ 54 h 108"/>
                <a:gd name="T26" fmla="*/ 19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7" y="72"/>
                    <a:pt x="169" y="87"/>
                    <a:pt x="169" y="97"/>
                  </a:cubicBezTo>
                  <a:cubicBezTo>
                    <a:pt x="169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2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5" y="43"/>
                  </a:cubicBezTo>
                  <a:cubicBezTo>
                    <a:pt x="223" y="35"/>
                    <a:pt x="217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4" y="0"/>
                    <a:pt x="190" y="7"/>
                    <a:pt x="190" y="11"/>
                  </a:cubicBezTo>
                  <a:cubicBezTo>
                    <a:pt x="190" y="14"/>
                    <a:pt x="195" y="31"/>
                    <a:pt x="204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4" name="Freeform 12 1 2">
              <a:extLst>
                <a:ext uri="{FF2B5EF4-FFF2-40B4-BE49-F238E27FC236}">
                  <a16:creationId xmlns:a16="http://schemas.microsoft.com/office/drawing/2014/main" id="{C59859C6-4E67-47CB-AB2E-5C10DF62DD92}"/>
                </a:ext>
              </a:extLst>
            </p:cNvPr>
            <p:cNvSpPr>
              <a:spLocks noEditPoints="1"/>
            </p:cNvSpPr>
            <p:nvPr>
              <p:custDataLst>
                <p:tags r:id="rId32"/>
              </p:custDataLst>
            </p:nvPr>
          </p:nvSpPr>
          <p:spPr bwMode="auto">
            <a:xfrm>
              <a:off x="2667000" y="2825750"/>
              <a:ext cx="146050" cy="123825"/>
            </a:xfrm>
            <a:custGeom>
              <a:avLst/>
              <a:gdLst>
                <a:gd name="T0" fmla="*/ 65 w 390"/>
                <a:gd name="T1" fmla="*/ 330 h 373"/>
                <a:gd name="T2" fmla="*/ 15 w 390"/>
                <a:gd name="T3" fmla="*/ 356 h 373"/>
                <a:gd name="T4" fmla="*/ 0 w 390"/>
                <a:gd name="T5" fmla="*/ 367 h 373"/>
                <a:gd name="T6" fmla="*/ 15 w 390"/>
                <a:gd name="T7" fmla="*/ 373 h 373"/>
                <a:gd name="T8" fmla="*/ 210 w 390"/>
                <a:gd name="T9" fmla="*/ 373 h 373"/>
                <a:gd name="T10" fmla="*/ 361 w 390"/>
                <a:gd name="T11" fmla="*/ 255 h 373"/>
                <a:gd name="T12" fmla="*/ 276 w 390"/>
                <a:gd name="T13" fmla="*/ 178 h 373"/>
                <a:gd name="T14" fmla="*/ 390 w 390"/>
                <a:gd name="T15" fmla="*/ 76 h 373"/>
                <a:gd name="T16" fmla="*/ 289 w 390"/>
                <a:gd name="T17" fmla="*/ 0 h 373"/>
                <a:gd name="T18" fmla="*/ 105 w 390"/>
                <a:gd name="T19" fmla="*/ 0 h 373"/>
                <a:gd name="T20" fmla="*/ 89 w 390"/>
                <a:gd name="T21" fmla="*/ 11 h 373"/>
                <a:gd name="T22" fmla="*/ 105 w 390"/>
                <a:gd name="T23" fmla="*/ 17 h 373"/>
                <a:gd name="T24" fmla="*/ 125 w 390"/>
                <a:gd name="T25" fmla="*/ 18 h 373"/>
                <a:gd name="T26" fmla="*/ 140 w 390"/>
                <a:gd name="T27" fmla="*/ 27 h 373"/>
                <a:gd name="T28" fmla="*/ 138 w 390"/>
                <a:gd name="T29" fmla="*/ 38 h 373"/>
                <a:gd name="T30" fmla="*/ 65 w 390"/>
                <a:gd name="T31" fmla="*/ 330 h 373"/>
                <a:gd name="T32" fmla="*/ 147 w 390"/>
                <a:gd name="T33" fmla="*/ 173 h 373"/>
                <a:gd name="T34" fmla="*/ 181 w 390"/>
                <a:gd name="T35" fmla="*/ 38 h 373"/>
                <a:gd name="T36" fmla="*/ 210 w 390"/>
                <a:gd name="T37" fmla="*/ 17 h 373"/>
                <a:gd name="T38" fmla="*/ 281 w 390"/>
                <a:gd name="T39" fmla="*/ 17 h 373"/>
                <a:gd name="T40" fmla="*/ 340 w 390"/>
                <a:gd name="T41" fmla="*/ 74 h 373"/>
                <a:gd name="T42" fmla="*/ 227 w 390"/>
                <a:gd name="T43" fmla="*/ 173 h 373"/>
                <a:gd name="T44" fmla="*/ 147 w 390"/>
                <a:gd name="T45" fmla="*/ 173 h 373"/>
                <a:gd name="T46" fmla="*/ 123 w 390"/>
                <a:gd name="T47" fmla="*/ 356 h 373"/>
                <a:gd name="T48" fmla="*/ 111 w 390"/>
                <a:gd name="T49" fmla="*/ 356 h 373"/>
                <a:gd name="T50" fmla="*/ 103 w 390"/>
                <a:gd name="T51" fmla="*/ 350 h 373"/>
                <a:gd name="T52" fmla="*/ 106 w 390"/>
                <a:gd name="T53" fmla="*/ 338 h 373"/>
                <a:gd name="T54" fmla="*/ 144 w 390"/>
                <a:gd name="T55" fmla="*/ 185 h 373"/>
                <a:gd name="T56" fmla="*/ 247 w 390"/>
                <a:gd name="T57" fmla="*/ 185 h 373"/>
                <a:gd name="T58" fmla="*/ 310 w 390"/>
                <a:gd name="T59" fmla="*/ 249 h 373"/>
                <a:gd name="T60" fmla="*/ 197 w 390"/>
                <a:gd name="T61" fmla="*/ 356 h 373"/>
                <a:gd name="T62" fmla="*/ 123 w 390"/>
                <a:gd name="T63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0" h="373">
                  <a:moveTo>
                    <a:pt x="65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6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10" y="373"/>
                  </a:lnTo>
                  <a:cubicBezTo>
                    <a:pt x="296" y="373"/>
                    <a:pt x="361" y="309"/>
                    <a:pt x="361" y="255"/>
                  </a:cubicBezTo>
                  <a:cubicBezTo>
                    <a:pt x="361" y="216"/>
                    <a:pt x="329" y="184"/>
                    <a:pt x="276" y="178"/>
                  </a:cubicBezTo>
                  <a:cubicBezTo>
                    <a:pt x="333" y="168"/>
                    <a:pt x="390" y="128"/>
                    <a:pt x="390" y="76"/>
                  </a:cubicBezTo>
                  <a:cubicBezTo>
                    <a:pt x="390" y="35"/>
                    <a:pt x="354" y="0"/>
                    <a:pt x="289" y="0"/>
                  </a:cubicBezTo>
                  <a:lnTo>
                    <a:pt x="105" y="0"/>
                  </a:lnTo>
                  <a:cubicBezTo>
                    <a:pt x="95" y="0"/>
                    <a:pt x="89" y="0"/>
                    <a:pt x="89" y="11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20"/>
                    <a:pt x="140" y="20"/>
                    <a:pt x="140" y="27"/>
                  </a:cubicBezTo>
                  <a:cubicBezTo>
                    <a:pt x="140" y="29"/>
                    <a:pt x="139" y="31"/>
                    <a:pt x="138" y="38"/>
                  </a:cubicBezTo>
                  <a:lnTo>
                    <a:pt x="65" y="330"/>
                  </a:lnTo>
                  <a:close/>
                  <a:moveTo>
                    <a:pt x="147" y="173"/>
                  </a:moveTo>
                  <a:lnTo>
                    <a:pt x="181" y="38"/>
                  </a:lnTo>
                  <a:cubicBezTo>
                    <a:pt x="186" y="19"/>
                    <a:pt x="187" y="17"/>
                    <a:pt x="210" y="17"/>
                  </a:cubicBezTo>
                  <a:lnTo>
                    <a:pt x="281" y="17"/>
                  </a:lnTo>
                  <a:cubicBezTo>
                    <a:pt x="329" y="17"/>
                    <a:pt x="340" y="50"/>
                    <a:pt x="340" y="74"/>
                  </a:cubicBezTo>
                  <a:cubicBezTo>
                    <a:pt x="340" y="122"/>
                    <a:pt x="293" y="173"/>
                    <a:pt x="227" y="173"/>
                  </a:cubicBezTo>
                  <a:lnTo>
                    <a:pt x="147" y="173"/>
                  </a:lnTo>
                  <a:close/>
                  <a:moveTo>
                    <a:pt x="123" y="356"/>
                  </a:moveTo>
                  <a:cubicBezTo>
                    <a:pt x="115" y="356"/>
                    <a:pt x="114" y="356"/>
                    <a:pt x="111" y="356"/>
                  </a:cubicBezTo>
                  <a:cubicBezTo>
                    <a:pt x="105" y="355"/>
                    <a:pt x="103" y="354"/>
                    <a:pt x="103" y="350"/>
                  </a:cubicBezTo>
                  <a:cubicBezTo>
                    <a:pt x="103" y="348"/>
                    <a:pt x="103" y="347"/>
                    <a:pt x="106" y="338"/>
                  </a:cubicBezTo>
                  <a:lnTo>
                    <a:pt x="144" y="185"/>
                  </a:lnTo>
                  <a:lnTo>
                    <a:pt x="247" y="185"/>
                  </a:lnTo>
                  <a:cubicBezTo>
                    <a:pt x="299" y="185"/>
                    <a:pt x="310" y="226"/>
                    <a:pt x="310" y="249"/>
                  </a:cubicBezTo>
                  <a:cubicBezTo>
                    <a:pt x="310" y="303"/>
                    <a:pt x="261" y="356"/>
                    <a:pt x="197" y="356"/>
                  </a:cubicBezTo>
                  <a:lnTo>
                    <a:pt x="123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7FEF2F36-ED7D-47A0-89B8-835E3E4D4D35}"/>
              </a:ext>
            </a:extLst>
          </p:cNvPr>
          <p:cNvGrpSpPr>
            <a:grpSpLocks noChangeAspect="1"/>
          </p:cNvGrpSpPr>
          <p:nvPr>
            <p:custDataLst>
              <p:tags r:id="rId5"/>
            </p:custDataLst>
          </p:nvPr>
        </p:nvGrpSpPr>
        <p:grpSpPr>
          <a:xfrm>
            <a:off x="389731" y="4334249"/>
            <a:ext cx="630237" cy="625475"/>
            <a:chOff x="395288" y="4829175"/>
            <a:chExt cx="630237" cy="625475"/>
          </a:xfrm>
        </p:grpSpPr>
        <p:sp>
          <p:nvSpPr>
            <p:cNvPr id="106" name="Freeform 43">
              <a:extLst>
                <a:ext uri="{FF2B5EF4-FFF2-40B4-BE49-F238E27FC236}">
                  <a16:creationId xmlns:a16="http://schemas.microsoft.com/office/drawing/2014/main" id="{611E09F8-A267-4F8B-ACA4-0318E33F27A8}"/>
                </a:ext>
              </a:extLst>
            </p:cNvPr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496888" y="4860925"/>
              <a:ext cx="128587" cy="177800"/>
            </a:xfrm>
            <a:custGeom>
              <a:avLst/>
              <a:gdLst>
                <a:gd name="T0" fmla="*/ 231 w 287"/>
                <a:gd name="T1" fmla="*/ 205 h 402"/>
                <a:gd name="T2" fmla="*/ 161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1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6 w 287"/>
                <a:gd name="T17" fmla="*/ 105 h 402"/>
                <a:gd name="T18" fmla="*/ 115 w 287"/>
                <a:gd name="T19" fmla="*/ 76 h 402"/>
                <a:gd name="T20" fmla="*/ 90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2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2 h 402"/>
                <a:gd name="T36" fmla="*/ 161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6" y="172"/>
                    <a:pt x="203" y="141"/>
                    <a:pt x="161" y="141"/>
                  </a:cubicBezTo>
                  <a:cubicBezTo>
                    <a:pt x="127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1" y="402"/>
                  </a:cubicBezTo>
                  <a:cubicBezTo>
                    <a:pt x="231" y="402"/>
                    <a:pt x="287" y="219"/>
                    <a:pt x="287" y="141"/>
                  </a:cubicBezTo>
                  <a:cubicBezTo>
                    <a:pt x="287" y="54"/>
                    <a:pt x="237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3"/>
                    <a:pt x="70" y="105"/>
                    <a:pt x="86" y="105"/>
                  </a:cubicBezTo>
                  <a:cubicBezTo>
                    <a:pt x="104" y="105"/>
                    <a:pt x="115" y="89"/>
                    <a:pt x="115" y="76"/>
                  </a:cubicBezTo>
                  <a:cubicBezTo>
                    <a:pt x="115" y="57"/>
                    <a:pt x="99" y="57"/>
                    <a:pt x="90" y="57"/>
                  </a:cubicBezTo>
                  <a:cubicBezTo>
                    <a:pt x="114" y="17"/>
                    <a:pt x="153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2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0"/>
                    <a:pt x="127" y="153"/>
                    <a:pt x="161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39889B78-9054-4604-B74F-DBD173C77942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639763" y="4829175"/>
              <a:ext cx="74612" cy="117475"/>
            </a:xfrm>
            <a:custGeom>
              <a:avLst/>
              <a:gdLst>
                <a:gd name="T0" fmla="*/ 91 w 169"/>
                <a:gd name="T1" fmla="*/ 184 h 265"/>
                <a:gd name="T2" fmla="*/ 120 w 169"/>
                <a:gd name="T3" fmla="*/ 159 h 265"/>
                <a:gd name="T4" fmla="*/ 169 w 169"/>
                <a:gd name="T5" fmla="*/ 78 h 265"/>
                <a:gd name="T6" fmla="*/ 79 w 169"/>
                <a:gd name="T7" fmla="*/ 0 h 265"/>
                <a:gd name="T8" fmla="*/ 0 w 169"/>
                <a:gd name="T9" fmla="*/ 72 h 265"/>
                <a:gd name="T10" fmla="*/ 21 w 169"/>
                <a:gd name="T11" fmla="*/ 94 h 265"/>
                <a:gd name="T12" fmla="*/ 42 w 169"/>
                <a:gd name="T13" fmla="*/ 73 h 265"/>
                <a:gd name="T14" fmla="*/ 17 w 169"/>
                <a:gd name="T15" fmla="*/ 52 h 265"/>
                <a:gd name="T16" fmla="*/ 75 w 169"/>
                <a:gd name="T17" fmla="*/ 13 h 265"/>
                <a:gd name="T18" fmla="*/ 131 w 169"/>
                <a:gd name="T19" fmla="*/ 78 h 265"/>
                <a:gd name="T20" fmla="*/ 55 w 169"/>
                <a:gd name="T21" fmla="*/ 198 h 265"/>
                <a:gd name="T22" fmla="*/ 4 w 169"/>
                <a:gd name="T23" fmla="*/ 250 h 265"/>
                <a:gd name="T24" fmla="*/ 0 w 169"/>
                <a:gd name="T25" fmla="*/ 265 h 265"/>
                <a:gd name="T26" fmla="*/ 157 w 169"/>
                <a:gd name="T27" fmla="*/ 265 h 265"/>
                <a:gd name="T28" fmla="*/ 169 w 169"/>
                <a:gd name="T29" fmla="*/ 194 h 265"/>
                <a:gd name="T30" fmla="*/ 156 w 169"/>
                <a:gd name="T31" fmla="*/ 194 h 265"/>
                <a:gd name="T32" fmla="*/ 147 w 169"/>
                <a:gd name="T33" fmla="*/ 229 h 265"/>
                <a:gd name="T34" fmla="*/ 108 w 169"/>
                <a:gd name="T35" fmla="*/ 232 h 265"/>
                <a:gd name="T36" fmla="*/ 37 w 169"/>
                <a:gd name="T37" fmla="*/ 232 h 265"/>
                <a:gd name="T38" fmla="*/ 91 w 169"/>
                <a:gd name="T39" fmla="*/ 18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265">
                  <a:moveTo>
                    <a:pt x="91" y="184"/>
                  </a:moveTo>
                  <a:cubicBezTo>
                    <a:pt x="97" y="178"/>
                    <a:pt x="114" y="165"/>
                    <a:pt x="120" y="159"/>
                  </a:cubicBezTo>
                  <a:cubicBezTo>
                    <a:pt x="145" y="136"/>
                    <a:pt x="169" y="115"/>
                    <a:pt x="169" y="78"/>
                  </a:cubicBezTo>
                  <a:cubicBezTo>
                    <a:pt x="169" y="31"/>
                    <a:pt x="129" y="0"/>
                    <a:pt x="79" y="0"/>
                  </a:cubicBezTo>
                  <a:cubicBezTo>
                    <a:pt x="31" y="0"/>
                    <a:pt x="0" y="36"/>
                    <a:pt x="0" y="72"/>
                  </a:cubicBezTo>
                  <a:cubicBezTo>
                    <a:pt x="0" y="91"/>
                    <a:pt x="15" y="94"/>
                    <a:pt x="21" y="94"/>
                  </a:cubicBezTo>
                  <a:cubicBezTo>
                    <a:pt x="29" y="94"/>
                    <a:pt x="42" y="88"/>
                    <a:pt x="42" y="73"/>
                  </a:cubicBezTo>
                  <a:cubicBezTo>
                    <a:pt x="42" y="52"/>
                    <a:pt x="22" y="52"/>
                    <a:pt x="17" y="52"/>
                  </a:cubicBezTo>
                  <a:cubicBezTo>
                    <a:pt x="28" y="23"/>
                    <a:pt x="55" y="13"/>
                    <a:pt x="75" y="13"/>
                  </a:cubicBezTo>
                  <a:cubicBezTo>
                    <a:pt x="112" y="13"/>
                    <a:pt x="131" y="45"/>
                    <a:pt x="131" y="78"/>
                  </a:cubicBezTo>
                  <a:cubicBezTo>
                    <a:pt x="131" y="120"/>
                    <a:pt x="102" y="150"/>
                    <a:pt x="55" y="198"/>
                  </a:cubicBezTo>
                  <a:lnTo>
                    <a:pt x="4" y="250"/>
                  </a:lnTo>
                  <a:cubicBezTo>
                    <a:pt x="0" y="254"/>
                    <a:pt x="0" y="255"/>
                    <a:pt x="0" y="265"/>
                  </a:cubicBezTo>
                  <a:lnTo>
                    <a:pt x="157" y="265"/>
                  </a:lnTo>
                  <a:lnTo>
                    <a:pt x="169" y="194"/>
                  </a:lnTo>
                  <a:lnTo>
                    <a:pt x="156" y="194"/>
                  </a:lnTo>
                  <a:cubicBezTo>
                    <a:pt x="155" y="202"/>
                    <a:pt x="152" y="222"/>
                    <a:pt x="147" y="229"/>
                  </a:cubicBezTo>
                  <a:cubicBezTo>
                    <a:pt x="145" y="232"/>
                    <a:pt x="114" y="232"/>
                    <a:pt x="108" y="232"/>
                  </a:cubicBezTo>
                  <a:lnTo>
                    <a:pt x="37" y="232"/>
                  </a:lnTo>
                  <a:lnTo>
                    <a:pt x="91" y="18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8" name="Freeform 45">
              <a:extLst>
                <a:ext uri="{FF2B5EF4-FFF2-40B4-BE49-F238E27FC236}">
                  <a16:creationId xmlns:a16="http://schemas.microsoft.com/office/drawing/2014/main" id="{5DEE57AE-A98D-4EB8-95CB-412E26166B43}"/>
                </a:ext>
              </a:extLst>
            </p:cNvPr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744538" y="4870450"/>
              <a:ext cx="174625" cy="163513"/>
            </a:xfrm>
            <a:custGeom>
              <a:avLst/>
              <a:gdLst>
                <a:gd name="T0" fmla="*/ 365 w 397"/>
                <a:gd name="T1" fmla="*/ 244 h 371"/>
                <a:gd name="T2" fmla="*/ 368 w 397"/>
                <a:gd name="T3" fmla="*/ 236 h 371"/>
                <a:gd name="T4" fmla="*/ 362 w 397"/>
                <a:gd name="T5" fmla="*/ 230 h 371"/>
                <a:gd name="T6" fmla="*/ 355 w 397"/>
                <a:gd name="T7" fmla="*/ 237 h 371"/>
                <a:gd name="T8" fmla="*/ 206 w 397"/>
                <a:gd name="T9" fmla="*/ 354 h 371"/>
                <a:gd name="T10" fmla="*/ 126 w 397"/>
                <a:gd name="T11" fmla="*/ 354 h 371"/>
                <a:gd name="T12" fmla="*/ 114 w 397"/>
                <a:gd name="T13" fmla="*/ 354 h 371"/>
                <a:gd name="T14" fmla="*/ 107 w 397"/>
                <a:gd name="T15" fmla="*/ 348 h 371"/>
                <a:gd name="T16" fmla="*/ 110 w 397"/>
                <a:gd name="T17" fmla="*/ 336 h 371"/>
                <a:gd name="T18" fmla="*/ 147 w 397"/>
                <a:gd name="T19" fmla="*/ 187 h 371"/>
                <a:gd name="T20" fmla="*/ 201 w 397"/>
                <a:gd name="T21" fmla="*/ 187 h 371"/>
                <a:gd name="T22" fmla="*/ 247 w 397"/>
                <a:gd name="T23" fmla="*/ 212 h 371"/>
                <a:gd name="T24" fmla="*/ 243 w 397"/>
                <a:gd name="T25" fmla="*/ 239 h 371"/>
                <a:gd name="T26" fmla="*/ 242 w 397"/>
                <a:gd name="T27" fmla="*/ 245 h 371"/>
                <a:gd name="T28" fmla="*/ 249 w 397"/>
                <a:gd name="T29" fmla="*/ 251 h 371"/>
                <a:gd name="T30" fmla="*/ 257 w 397"/>
                <a:gd name="T31" fmla="*/ 240 h 371"/>
                <a:gd name="T32" fmla="*/ 288 w 397"/>
                <a:gd name="T33" fmla="*/ 112 h 371"/>
                <a:gd name="T34" fmla="*/ 281 w 397"/>
                <a:gd name="T35" fmla="*/ 106 h 371"/>
                <a:gd name="T36" fmla="*/ 274 w 397"/>
                <a:gd name="T37" fmla="*/ 116 h 371"/>
                <a:gd name="T38" fmla="*/ 202 w 397"/>
                <a:gd name="T39" fmla="*/ 170 h 371"/>
                <a:gd name="T40" fmla="*/ 151 w 397"/>
                <a:gd name="T41" fmla="*/ 170 h 371"/>
                <a:gd name="T42" fmla="*/ 184 w 397"/>
                <a:gd name="T43" fmla="*/ 38 h 371"/>
                <a:gd name="T44" fmla="*/ 213 w 397"/>
                <a:gd name="T45" fmla="*/ 17 h 371"/>
                <a:gd name="T46" fmla="*/ 290 w 397"/>
                <a:gd name="T47" fmla="*/ 17 h 371"/>
                <a:gd name="T48" fmla="*/ 373 w 397"/>
                <a:gd name="T49" fmla="*/ 78 h 371"/>
                <a:gd name="T50" fmla="*/ 371 w 397"/>
                <a:gd name="T51" fmla="*/ 107 h 371"/>
                <a:gd name="T52" fmla="*/ 370 w 397"/>
                <a:gd name="T53" fmla="*/ 116 h 371"/>
                <a:gd name="T54" fmla="*/ 377 w 397"/>
                <a:gd name="T55" fmla="*/ 123 h 371"/>
                <a:gd name="T56" fmla="*/ 385 w 397"/>
                <a:gd name="T57" fmla="*/ 109 h 371"/>
                <a:gd name="T58" fmla="*/ 395 w 397"/>
                <a:gd name="T59" fmla="*/ 15 h 371"/>
                <a:gd name="T60" fmla="*/ 381 w 397"/>
                <a:gd name="T61" fmla="*/ 0 h 371"/>
                <a:gd name="T62" fmla="*/ 105 w 397"/>
                <a:gd name="T63" fmla="*/ 0 h 371"/>
                <a:gd name="T64" fmla="*/ 89 w 397"/>
                <a:gd name="T65" fmla="*/ 11 h 371"/>
                <a:gd name="T66" fmla="*/ 104 w 397"/>
                <a:gd name="T67" fmla="*/ 17 h 371"/>
                <a:gd name="T68" fmla="*/ 140 w 397"/>
                <a:gd name="T69" fmla="*/ 27 h 371"/>
                <a:gd name="T70" fmla="*/ 137 w 397"/>
                <a:gd name="T71" fmla="*/ 40 h 371"/>
                <a:gd name="T72" fmla="*/ 65 w 397"/>
                <a:gd name="T73" fmla="*/ 329 h 371"/>
                <a:gd name="T74" fmla="*/ 15 w 397"/>
                <a:gd name="T75" fmla="*/ 354 h 371"/>
                <a:gd name="T76" fmla="*/ 0 w 397"/>
                <a:gd name="T77" fmla="*/ 365 h 371"/>
                <a:gd name="T78" fmla="*/ 15 w 397"/>
                <a:gd name="T79" fmla="*/ 371 h 371"/>
                <a:gd name="T80" fmla="*/ 298 w 397"/>
                <a:gd name="T81" fmla="*/ 371 h 371"/>
                <a:gd name="T82" fmla="*/ 315 w 397"/>
                <a:gd name="T83" fmla="*/ 362 h 371"/>
                <a:gd name="T84" fmla="*/ 365 w 397"/>
                <a:gd name="T85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7" h="371">
                  <a:moveTo>
                    <a:pt x="365" y="244"/>
                  </a:moveTo>
                  <a:cubicBezTo>
                    <a:pt x="367" y="241"/>
                    <a:pt x="368" y="238"/>
                    <a:pt x="368" y="236"/>
                  </a:cubicBezTo>
                  <a:cubicBezTo>
                    <a:pt x="368" y="236"/>
                    <a:pt x="368" y="230"/>
                    <a:pt x="362" y="230"/>
                  </a:cubicBezTo>
                  <a:cubicBezTo>
                    <a:pt x="357" y="230"/>
                    <a:pt x="356" y="234"/>
                    <a:pt x="355" y="237"/>
                  </a:cubicBezTo>
                  <a:cubicBezTo>
                    <a:pt x="319" y="318"/>
                    <a:pt x="299" y="354"/>
                    <a:pt x="206" y="354"/>
                  </a:cubicBezTo>
                  <a:lnTo>
                    <a:pt x="126" y="354"/>
                  </a:lnTo>
                  <a:cubicBezTo>
                    <a:pt x="118" y="354"/>
                    <a:pt x="117" y="354"/>
                    <a:pt x="114" y="354"/>
                  </a:cubicBezTo>
                  <a:cubicBezTo>
                    <a:pt x="109" y="353"/>
                    <a:pt x="107" y="353"/>
                    <a:pt x="107" y="348"/>
                  </a:cubicBezTo>
                  <a:cubicBezTo>
                    <a:pt x="107" y="347"/>
                    <a:pt x="107" y="346"/>
                    <a:pt x="110" y="336"/>
                  </a:cubicBezTo>
                  <a:lnTo>
                    <a:pt x="147" y="187"/>
                  </a:lnTo>
                  <a:lnTo>
                    <a:pt x="201" y="187"/>
                  </a:lnTo>
                  <a:cubicBezTo>
                    <a:pt x="247" y="187"/>
                    <a:pt x="247" y="198"/>
                    <a:pt x="247" y="212"/>
                  </a:cubicBezTo>
                  <a:cubicBezTo>
                    <a:pt x="247" y="216"/>
                    <a:pt x="247" y="222"/>
                    <a:pt x="243" y="239"/>
                  </a:cubicBezTo>
                  <a:cubicBezTo>
                    <a:pt x="242" y="241"/>
                    <a:pt x="242" y="243"/>
                    <a:pt x="242" y="245"/>
                  </a:cubicBezTo>
                  <a:cubicBezTo>
                    <a:pt x="242" y="247"/>
                    <a:pt x="244" y="251"/>
                    <a:pt x="249" y="251"/>
                  </a:cubicBezTo>
                  <a:cubicBezTo>
                    <a:pt x="253" y="251"/>
                    <a:pt x="255" y="248"/>
                    <a:pt x="257" y="240"/>
                  </a:cubicBezTo>
                  <a:lnTo>
                    <a:pt x="288" y="112"/>
                  </a:lnTo>
                  <a:cubicBezTo>
                    <a:pt x="288" y="109"/>
                    <a:pt x="285" y="106"/>
                    <a:pt x="281" y="106"/>
                  </a:cubicBezTo>
                  <a:cubicBezTo>
                    <a:pt x="277" y="106"/>
                    <a:pt x="275" y="109"/>
                    <a:pt x="274" y="116"/>
                  </a:cubicBezTo>
                  <a:cubicBezTo>
                    <a:pt x="262" y="157"/>
                    <a:pt x="253" y="170"/>
                    <a:pt x="202" y="170"/>
                  </a:cubicBezTo>
                  <a:lnTo>
                    <a:pt x="151" y="170"/>
                  </a:lnTo>
                  <a:lnTo>
                    <a:pt x="184" y="38"/>
                  </a:lnTo>
                  <a:cubicBezTo>
                    <a:pt x="189" y="19"/>
                    <a:pt x="189" y="17"/>
                    <a:pt x="213" y="17"/>
                  </a:cubicBezTo>
                  <a:lnTo>
                    <a:pt x="290" y="17"/>
                  </a:lnTo>
                  <a:cubicBezTo>
                    <a:pt x="357" y="17"/>
                    <a:pt x="373" y="33"/>
                    <a:pt x="373" y="78"/>
                  </a:cubicBezTo>
                  <a:cubicBezTo>
                    <a:pt x="373" y="91"/>
                    <a:pt x="373" y="92"/>
                    <a:pt x="371" y="107"/>
                  </a:cubicBezTo>
                  <a:cubicBezTo>
                    <a:pt x="371" y="110"/>
                    <a:pt x="370" y="114"/>
                    <a:pt x="370" y="116"/>
                  </a:cubicBezTo>
                  <a:cubicBezTo>
                    <a:pt x="370" y="119"/>
                    <a:pt x="372" y="123"/>
                    <a:pt x="377" y="123"/>
                  </a:cubicBezTo>
                  <a:cubicBezTo>
                    <a:pt x="383" y="123"/>
                    <a:pt x="383" y="120"/>
                    <a:pt x="385" y="109"/>
                  </a:cubicBezTo>
                  <a:lnTo>
                    <a:pt x="395" y="15"/>
                  </a:lnTo>
                  <a:cubicBezTo>
                    <a:pt x="397" y="0"/>
                    <a:pt x="394" y="0"/>
                    <a:pt x="381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24" y="17"/>
                    <a:pt x="140" y="17"/>
                    <a:pt x="140" y="27"/>
                  </a:cubicBezTo>
                  <a:cubicBezTo>
                    <a:pt x="140" y="29"/>
                    <a:pt x="140" y="30"/>
                    <a:pt x="137" y="40"/>
                  </a:cubicBezTo>
                  <a:lnTo>
                    <a:pt x="65" y="329"/>
                  </a:lnTo>
                  <a:cubicBezTo>
                    <a:pt x="59" y="350"/>
                    <a:pt x="58" y="354"/>
                    <a:pt x="15" y="354"/>
                  </a:cubicBezTo>
                  <a:cubicBezTo>
                    <a:pt x="6" y="354"/>
                    <a:pt x="0" y="354"/>
                    <a:pt x="0" y="365"/>
                  </a:cubicBezTo>
                  <a:cubicBezTo>
                    <a:pt x="0" y="371"/>
                    <a:pt x="5" y="371"/>
                    <a:pt x="15" y="371"/>
                  </a:cubicBezTo>
                  <a:lnTo>
                    <a:pt x="298" y="371"/>
                  </a:lnTo>
                  <a:cubicBezTo>
                    <a:pt x="311" y="371"/>
                    <a:pt x="311" y="371"/>
                    <a:pt x="315" y="362"/>
                  </a:cubicBezTo>
                  <a:lnTo>
                    <a:pt x="365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9" name="Rectangle 46">
              <a:extLst>
                <a:ext uri="{FF2B5EF4-FFF2-40B4-BE49-F238E27FC236}">
                  <a16:creationId xmlns:a16="http://schemas.microsoft.com/office/drawing/2014/main" id="{DEEDD60B-AAE4-4D93-B1AB-B6A5881B4B97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395288" y="5130800"/>
              <a:ext cx="625475" cy="1111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6846280B-316C-453A-A887-87E5FE955B86}"/>
                </a:ext>
              </a:extLst>
            </p:cNvPr>
            <p:cNvSpPr>
              <a:spLocks noEditPoints="1"/>
            </p:cNvSpPr>
            <p:nvPr>
              <p:custDataLst>
                <p:tags r:id="rId21"/>
              </p:custDataLst>
            </p:nvPr>
          </p:nvSpPr>
          <p:spPr bwMode="auto">
            <a:xfrm>
              <a:off x="404813" y="5230813"/>
              <a:ext cx="127000" cy="177800"/>
            </a:xfrm>
            <a:custGeom>
              <a:avLst/>
              <a:gdLst>
                <a:gd name="T0" fmla="*/ 231 w 287"/>
                <a:gd name="T1" fmla="*/ 206 h 403"/>
                <a:gd name="T2" fmla="*/ 160 w 287"/>
                <a:gd name="T3" fmla="*/ 142 h 403"/>
                <a:gd name="T4" fmla="*/ 49 w 287"/>
                <a:gd name="T5" fmla="*/ 193 h 403"/>
                <a:gd name="T6" fmla="*/ 0 w 287"/>
                <a:gd name="T7" fmla="*/ 306 h 403"/>
                <a:gd name="T8" fmla="*/ 100 w 287"/>
                <a:gd name="T9" fmla="*/ 403 h 403"/>
                <a:gd name="T10" fmla="*/ 287 w 287"/>
                <a:gd name="T11" fmla="*/ 142 h 403"/>
                <a:gd name="T12" fmla="*/ 169 w 287"/>
                <a:gd name="T13" fmla="*/ 0 h 403"/>
                <a:gd name="T14" fmla="*/ 65 w 287"/>
                <a:gd name="T15" fmla="*/ 87 h 403"/>
                <a:gd name="T16" fmla="*/ 85 w 287"/>
                <a:gd name="T17" fmla="*/ 106 h 403"/>
                <a:gd name="T18" fmla="*/ 115 w 287"/>
                <a:gd name="T19" fmla="*/ 77 h 403"/>
                <a:gd name="T20" fmla="*/ 89 w 287"/>
                <a:gd name="T21" fmla="*/ 58 h 403"/>
                <a:gd name="T22" fmla="*/ 168 w 287"/>
                <a:gd name="T23" fmla="*/ 14 h 403"/>
                <a:gd name="T24" fmla="*/ 246 w 287"/>
                <a:gd name="T25" fmla="*/ 113 h 403"/>
                <a:gd name="T26" fmla="*/ 231 w 287"/>
                <a:gd name="T27" fmla="*/ 206 h 403"/>
                <a:gd name="T28" fmla="*/ 231 w 287"/>
                <a:gd name="T29" fmla="*/ 206 h 403"/>
                <a:gd name="T30" fmla="*/ 102 w 287"/>
                <a:gd name="T31" fmla="*/ 388 h 403"/>
                <a:gd name="T32" fmla="*/ 42 w 287"/>
                <a:gd name="T33" fmla="*/ 326 h 403"/>
                <a:gd name="T34" fmla="*/ 78 w 287"/>
                <a:gd name="T35" fmla="*/ 202 h 403"/>
                <a:gd name="T36" fmla="*/ 160 w 287"/>
                <a:gd name="T37" fmla="*/ 154 h 403"/>
                <a:gd name="T38" fmla="*/ 221 w 287"/>
                <a:gd name="T39" fmla="*/ 226 h 403"/>
                <a:gd name="T40" fmla="*/ 102 w 287"/>
                <a:gd name="T41" fmla="*/ 388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5" y="172"/>
                    <a:pt x="203" y="142"/>
                    <a:pt x="160" y="142"/>
                  </a:cubicBezTo>
                  <a:cubicBezTo>
                    <a:pt x="127" y="142"/>
                    <a:pt x="91" y="150"/>
                    <a:pt x="49" y="193"/>
                  </a:cubicBezTo>
                  <a:cubicBezTo>
                    <a:pt x="4" y="238"/>
                    <a:pt x="0" y="289"/>
                    <a:pt x="0" y="306"/>
                  </a:cubicBezTo>
                  <a:cubicBezTo>
                    <a:pt x="0" y="340"/>
                    <a:pt x="24" y="403"/>
                    <a:pt x="100" y="403"/>
                  </a:cubicBezTo>
                  <a:cubicBezTo>
                    <a:pt x="230" y="403"/>
                    <a:pt x="287" y="220"/>
                    <a:pt x="287" y="142"/>
                  </a:cubicBezTo>
                  <a:cubicBezTo>
                    <a:pt x="287" y="55"/>
                    <a:pt x="236" y="0"/>
                    <a:pt x="169" y="0"/>
                  </a:cubicBezTo>
                  <a:cubicBezTo>
                    <a:pt x="90" y="0"/>
                    <a:pt x="65" y="71"/>
                    <a:pt x="65" y="87"/>
                  </a:cubicBezTo>
                  <a:cubicBezTo>
                    <a:pt x="65" y="94"/>
                    <a:pt x="69" y="106"/>
                    <a:pt x="85" y="106"/>
                  </a:cubicBezTo>
                  <a:cubicBezTo>
                    <a:pt x="103" y="106"/>
                    <a:pt x="115" y="89"/>
                    <a:pt x="115" y="77"/>
                  </a:cubicBezTo>
                  <a:cubicBezTo>
                    <a:pt x="115" y="58"/>
                    <a:pt x="98" y="58"/>
                    <a:pt x="89" y="58"/>
                  </a:cubicBezTo>
                  <a:cubicBezTo>
                    <a:pt x="113" y="17"/>
                    <a:pt x="152" y="14"/>
                    <a:pt x="168" y="14"/>
                  </a:cubicBezTo>
                  <a:cubicBezTo>
                    <a:pt x="208" y="14"/>
                    <a:pt x="246" y="42"/>
                    <a:pt x="246" y="113"/>
                  </a:cubicBezTo>
                  <a:cubicBezTo>
                    <a:pt x="246" y="134"/>
                    <a:pt x="243" y="162"/>
                    <a:pt x="231" y="206"/>
                  </a:cubicBezTo>
                  <a:lnTo>
                    <a:pt x="231" y="206"/>
                  </a:lnTo>
                  <a:close/>
                  <a:moveTo>
                    <a:pt x="102" y="388"/>
                  </a:moveTo>
                  <a:cubicBezTo>
                    <a:pt x="42" y="388"/>
                    <a:pt x="42" y="332"/>
                    <a:pt x="42" y="326"/>
                  </a:cubicBezTo>
                  <a:cubicBezTo>
                    <a:pt x="42" y="311"/>
                    <a:pt x="55" y="235"/>
                    <a:pt x="78" y="202"/>
                  </a:cubicBezTo>
                  <a:cubicBezTo>
                    <a:pt x="100" y="171"/>
                    <a:pt x="126" y="154"/>
                    <a:pt x="160" y="154"/>
                  </a:cubicBezTo>
                  <a:cubicBezTo>
                    <a:pt x="220" y="154"/>
                    <a:pt x="221" y="215"/>
                    <a:pt x="221" y="226"/>
                  </a:cubicBezTo>
                  <a:cubicBezTo>
                    <a:pt x="221" y="265"/>
                    <a:pt x="186" y="388"/>
                    <a:pt x="102" y="38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DF09C3F3-F20B-48ED-B39A-4FF0957CA955}"/>
                </a:ext>
              </a:extLst>
            </p:cNvPr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619125" y="5170488"/>
              <a:ext cx="107950" cy="47625"/>
            </a:xfrm>
            <a:custGeom>
              <a:avLst/>
              <a:gdLst>
                <a:gd name="T0" fmla="*/ 194 w 242"/>
                <a:gd name="T1" fmla="*/ 65 h 108"/>
                <a:gd name="T2" fmla="*/ 168 w 242"/>
                <a:gd name="T3" fmla="*/ 97 h 108"/>
                <a:gd name="T4" fmla="*/ 179 w 242"/>
                <a:gd name="T5" fmla="*/ 108 h 108"/>
                <a:gd name="T6" fmla="*/ 189 w 242"/>
                <a:gd name="T7" fmla="*/ 101 h 108"/>
                <a:gd name="T8" fmla="*/ 232 w 242"/>
                <a:gd name="T9" fmla="*/ 65 h 108"/>
                <a:gd name="T10" fmla="*/ 242 w 242"/>
                <a:gd name="T11" fmla="*/ 54 h 108"/>
                <a:gd name="T12" fmla="*/ 234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3 w 242"/>
                <a:gd name="T21" fmla="*/ 43 h 108"/>
                <a:gd name="T22" fmla="*/ 19 w 242"/>
                <a:gd name="T23" fmla="*/ 43 h 108"/>
                <a:gd name="T24" fmla="*/ 0 w 242"/>
                <a:gd name="T25" fmla="*/ 54 h 108"/>
                <a:gd name="T26" fmla="*/ 19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89" y="101"/>
                  </a:cubicBezTo>
                  <a:cubicBezTo>
                    <a:pt x="196" y="92"/>
                    <a:pt x="209" y="77"/>
                    <a:pt x="232" y="65"/>
                  </a:cubicBezTo>
                  <a:cubicBezTo>
                    <a:pt x="236" y="63"/>
                    <a:pt x="242" y="60"/>
                    <a:pt x="242" y="54"/>
                  </a:cubicBezTo>
                  <a:cubicBezTo>
                    <a:pt x="242" y="48"/>
                    <a:pt x="238" y="45"/>
                    <a:pt x="234" y="43"/>
                  </a:cubicBezTo>
                  <a:cubicBezTo>
                    <a:pt x="222" y="35"/>
                    <a:pt x="216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3" y="0"/>
                    <a:pt x="190" y="7"/>
                    <a:pt x="190" y="11"/>
                  </a:cubicBezTo>
                  <a:cubicBezTo>
                    <a:pt x="190" y="14"/>
                    <a:pt x="194" y="31"/>
                    <a:pt x="203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FF6F99BC-5D5D-4D08-A477-0933C447F0B5}"/>
                </a:ext>
              </a:extLst>
            </p:cNvPr>
            <p:cNvSpPr>
              <a:spLocks noEditPoints="1"/>
            </p:cNvSpPr>
            <p:nvPr>
              <p:custDataLst>
                <p:tags r:id="rId23"/>
              </p:custDataLst>
            </p:nvPr>
          </p:nvSpPr>
          <p:spPr bwMode="auto">
            <a:xfrm>
              <a:off x="547688" y="5238750"/>
              <a:ext cx="171450" cy="163513"/>
            </a:xfrm>
            <a:custGeom>
              <a:avLst/>
              <a:gdLst>
                <a:gd name="T0" fmla="*/ 64 w 389"/>
                <a:gd name="T1" fmla="*/ 330 h 373"/>
                <a:gd name="T2" fmla="*/ 15 w 389"/>
                <a:gd name="T3" fmla="*/ 356 h 373"/>
                <a:gd name="T4" fmla="*/ 0 w 389"/>
                <a:gd name="T5" fmla="*/ 367 h 373"/>
                <a:gd name="T6" fmla="*/ 15 w 389"/>
                <a:gd name="T7" fmla="*/ 373 h 373"/>
                <a:gd name="T8" fmla="*/ 209 w 389"/>
                <a:gd name="T9" fmla="*/ 373 h 373"/>
                <a:gd name="T10" fmla="*/ 360 w 389"/>
                <a:gd name="T11" fmla="*/ 255 h 373"/>
                <a:gd name="T12" fmla="*/ 275 w 389"/>
                <a:gd name="T13" fmla="*/ 178 h 373"/>
                <a:gd name="T14" fmla="*/ 389 w 389"/>
                <a:gd name="T15" fmla="*/ 76 h 373"/>
                <a:gd name="T16" fmla="*/ 288 w 389"/>
                <a:gd name="T17" fmla="*/ 0 h 373"/>
                <a:gd name="T18" fmla="*/ 105 w 389"/>
                <a:gd name="T19" fmla="*/ 0 h 373"/>
                <a:gd name="T20" fmla="*/ 89 w 389"/>
                <a:gd name="T21" fmla="*/ 11 h 373"/>
                <a:gd name="T22" fmla="*/ 104 w 389"/>
                <a:gd name="T23" fmla="*/ 17 h 373"/>
                <a:gd name="T24" fmla="*/ 125 w 389"/>
                <a:gd name="T25" fmla="*/ 18 h 373"/>
                <a:gd name="T26" fmla="*/ 140 w 389"/>
                <a:gd name="T27" fmla="*/ 27 h 373"/>
                <a:gd name="T28" fmla="*/ 137 w 389"/>
                <a:gd name="T29" fmla="*/ 37 h 373"/>
                <a:gd name="T30" fmla="*/ 64 w 389"/>
                <a:gd name="T31" fmla="*/ 330 h 373"/>
                <a:gd name="T32" fmla="*/ 147 w 389"/>
                <a:gd name="T33" fmla="*/ 173 h 373"/>
                <a:gd name="T34" fmla="*/ 181 w 389"/>
                <a:gd name="T35" fmla="*/ 38 h 373"/>
                <a:gd name="T36" fmla="*/ 210 w 389"/>
                <a:gd name="T37" fmla="*/ 17 h 373"/>
                <a:gd name="T38" fmla="*/ 280 w 389"/>
                <a:gd name="T39" fmla="*/ 17 h 373"/>
                <a:gd name="T40" fmla="*/ 340 w 389"/>
                <a:gd name="T41" fmla="*/ 74 h 373"/>
                <a:gd name="T42" fmla="*/ 226 w 389"/>
                <a:gd name="T43" fmla="*/ 173 h 373"/>
                <a:gd name="T44" fmla="*/ 147 w 389"/>
                <a:gd name="T45" fmla="*/ 173 h 373"/>
                <a:gd name="T46" fmla="*/ 122 w 389"/>
                <a:gd name="T47" fmla="*/ 356 h 373"/>
                <a:gd name="T48" fmla="*/ 110 w 389"/>
                <a:gd name="T49" fmla="*/ 356 h 373"/>
                <a:gd name="T50" fmla="*/ 103 w 389"/>
                <a:gd name="T51" fmla="*/ 350 h 373"/>
                <a:gd name="T52" fmla="*/ 106 w 389"/>
                <a:gd name="T53" fmla="*/ 338 h 373"/>
                <a:gd name="T54" fmla="*/ 143 w 389"/>
                <a:gd name="T55" fmla="*/ 185 h 373"/>
                <a:gd name="T56" fmla="*/ 247 w 389"/>
                <a:gd name="T57" fmla="*/ 185 h 373"/>
                <a:gd name="T58" fmla="*/ 309 w 389"/>
                <a:gd name="T59" fmla="*/ 249 h 373"/>
                <a:gd name="T60" fmla="*/ 196 w 389"/>
                <a:gd name="T61" fmla="*/ 356 h 373"/>
                <a:gd name="T62" fmla="*/ 122 w 389"/>
                <a:gd name="T63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9" h="373">
                  <a:moveTo>
                    <a:pt x="64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5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09" y="373"/>
                  </a:lnTo>
                  <a:cubicBezTo>
                    <a:pt x="296" y="373"/>
                    <a:pt x="360" y="309"/>
                    <a:pt x="360" y="255"/>
                  </a:cubicBezTo>
                  <a:cubicBezTo>
                    <a:pt x="360" y="216"/>
                    <a:pt x="328" y="184"/>
                    <a:pt x="275" y="178"/>
                  </a:cubicBezTo>
                  <a:cubicBezTo>
                    <a:pt x="332" y="168"/>
                    <a:pt x="389" y="127"/>
                    <a:pt x="389" y="76"/>
                  </a:cubicBezTo>
                  <a:cubicBezTo>
                    <a:pt x="389" y="35"/>
                    <a:pt x="353" y="0"/>
                    <a:pt x="288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05" y="17"/>
                    <a:pt x="116" y="17"/>
                    <a:pt x="125" y="18"/>
                  </a:cubicBezTo>
                  <a:cubicBezTo>
                    <a:pt x="135" y="19"/>
                    <a:pt x="140" y="20"/>
                    <a:pt x="140" y="27"/>
                  </a:cubicBezTo>
                  <a:cubicBezTo>
                    <a:pt x="140" y="29"/>
                    <a:pt x="139" y="31"/>
                    <a:pt x="137" y="37"/>
                  </a:cubicBezTo>
                  <a:lnTo>
                    <a:pt x="64" y="330"/>
                  </a:lnTo>
                  <a:close/>
                  <a:moveTo>
                    <a:pt x="147" y="173"/>
                  </a:moveTo>
                  <a:lnTo>
                    <a:pt x="181" y="38"/>
                  </a:lnTo>
                  <a:cubicBezTo>
                    <a:pt x="185" y="19"/>
                    <a:pt x="187" y="17"/>
                    <a:pt x="210" y="17"/>
                  </a:cubicBezTo>
                  <a:lnTo>
                    <a:pt x="280" y="17"/>
                  </a:lnTo>
                  <a:cubicBezTo>
                    <a:pt x="328" y="17"/>
                    <a:pt x="340" y="50"/>
                    <a:pt x="340" y="74"/>
                  </a:cubicBezTo>
                  <a:cubicBezTo>
                    <a:pt x="340" y="122"/>
                    <a:pt x="293" y="173"/>
                    <a:pt x="226" y="173"/>
                  </a:cubicBezTo>
                  <a:lnTo>
                    <a:pt x="147" y="173"/>
                  </a:lnTo>
                  <a:close/>
                  <a:moveTo>
                    <a:pt x="122" y="356"/>
                  </a:moveTo>
                  <a:cubicBezTo>
                    <a:pt x="114" y="356"/>
                    <a:pt x="113" y="356"/>
                    <a:pt x="110" y="356"/>
                  </a:cubicBezTo>
                  <a:cubicBezTo>
                    <a:pt x="105" y="355"/>
                    <a:pt x="103" y="355"/>
                    <a:pt x="103" y="350"/>
                  </a:cubicBezTo>
                  <a:cubicBezTo>
                    <a:pt x="103" y="349"/>
                    <a:pt x="103" y="347"/>
                    <a:pt x="106" y="338"/>
                  </a:cubicBezTo>
                  <a:lnTo>
                    <a:pt x="143" y="185"/>
                  </a:lnTo>
                  <a:lnTo>
                    <a:pt x="247" y="185"/>
                  </a:lnTo>
                  <a:cubicBezTo>
                    <a:pt x="299" y="185"/>
                    <a:pt x="309" y="226"/>
                    <a:pt x="309" y="249"/>
                  </a:cubicBezTo>
                  <a:cubicBezTo>
                    <a:pt x="309" y="303"/>
                    <a:pt x="261" y="356"/>
                    <a:pt x="196" y="356"/>
                  </a:cubicBezTo>
                  <a:lnTo>
                    <a:pt x="122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" name="Freeform 50">
              <a:extLst>
                <a:ext uri="{FF2B5EF4-FFF2-40B4-BE49-F238E27FC236}">
                  <a16:creationId xmlns:a16="http://schemas.microsoft.com/office/drawing/2014/main" id="{958E69C1-FD06-4A54-93D6-02F2242B1D1A}"/>
                </a:ext>
              </a:extLst>
            </p:cNvPr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742950" y="5230813"/>
              <a:ext cx="127000" cy="177800"/>
            </a:xfrm>
            <a:custGeom>
              <a:avLst/>
              <a:gdLst>
                <a:gd name="T0" fmla="*/ 231 w 287"/>
                <a:gd name="T1" fmla="*/ 206 h 403"/>
                <a:gd name="T2" fmla="*/ 160 w 287"/>
                <a:gd name="T3" fmla="*/ 142 h 403"/>
                <a:gd name="T4" fmla="*/ 49 w 287"/>
                <a:gd name="T5" fmla="*/ 193 h 403"/>
                <a:gd name="T6" fmla="*/ 0 w 287"/>
                <a:gd name="T7" fmla="*/ 306 h 403"/>
                <a:gd name="T8" fmla="*/ 100 w 287"/>
                <a:gd name="T9" fmla="*/ 403 h 403"/>
                <a:gd name="T10" fmla="*/ 287 w 287"/>
                <a:gd name="T11" fmla="*/ 142 h 403"/>
                <a:gd name="T12" fmla="*/ 169 w 287"/>
                <a:gd name="T13" fmla="*/ 0 h 403"/>
                <a:gd name="T14" fmla="*/ 65 w 287"/>
                <a:gd name="T15" fmla="*/ 87 h 403"/>
                <a:gd name="T16" fmla="*/ 86 w 287"/>
                <a:gd name="T17" fmla="*/ 106 h 403"/>
                <a:gd name="T18" fmla="*/ 115 w 287"/>
                <a:gd name="T19" fmla="*/ 77 h 403"/>
                <a:gd name="T20" fmla="*/ 89 w 287"/>
                <a:gd name="T21" fmla="*/ 58 h 403"/>
                <a:gd name="T22" fmla="*/ 168 w 287"/>
                <a:gd name="T23" fmla="*/ 14 h 403"/>
                <a:gd name="T24" fmla="*/ 246 w 287"/>
                <a:gd name="T25" fmla="*/ 113 h 403"/>
                <a:gd name="T26" fmla="*/ 231 w 287"/>
                <a:gd name="T27" fmla="*/ 206 h 403"/>
                <a:gd name="T28" fmla="*/ 231 w 287"/>
                <a:gd name="T29" fmla="*/ 206 h 403"/>
                <a:gd name="T30" fmla="*/ 102 w 287"/>
                <a:gd name="T31" fmla="*/ 388 h 403"/>
                <a:gd name="T32" fmla="*/ 42 w 287"/>
                <a:gd name="T33" fmla="*/ 326 h 403"/>
                <a:gd name="T34" fmla="*/ 78 w 287"/>
                <a:gd name="T35" fmla="*/ 202 h 403"/>
                <a:gd name="T36" fmla="*/ 160 w 287"/>
                <a:gd name="T37" fmla="*/ 154 h 403"/>
                <a:gd name="T38" fmla="*/ 221 w 287"/>
                <a:gd name="T39" fmla="*/ 226 h 403"/>
                <a:gd name="T40" fmla="*/ 102 w 287"/>
                <a:gd name="T41" fmla="*/ 388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5" y="172"/>
                    <a:pt x="203" y="142"/>
                    <a:pt x="160" y="142"/>
                  </a:cubicBezTo>
                  <a:cubicBezTo>
                    <a:pt x="127" y="142"/>
                    <a:pt x="92" y="150"/>
                    <a:pt x="49" y="193"/>
                  </a:cubicBezTo>
                  <a:cubicBezTo>
                    <a:pt x="4" y="238"/>
                    <a:pt x="0" y="289"/>
                    <a:pt x="0" y="306"/>
                  </a:cubicBezTo>
                  <a:cubicBezTo>
                    <a:pt x="0" y="340"/>
                    <a:pt x="24" y="403"/>
                    <a:pt x="100" y="403"/>
                  </a:cubicBezTo>
                  <a:cubicBezTo>
                    <a:pt x="230" y="403"/>
                    <a:pt x="287" y="220"/>
                    <a:pt x="287" y="142"/>
                  </a:cubicBezTo>
                  <a:cubicBezTo>
                    <a:pt x="287" y="55"/>
                    <a:pt x="236" y="0"/>
                    <a:pt x="169" y="0"/>
                  </a:cubicBezTo>
                  <a:cubicBezTo>
                    <a:pt x="90" y="0"/>
                    <a:pt x="65" y="71"/>
                    <a:pt x="65" y="87"/>
                  </a:cubicBezTo>
                  <a:cubicBezTo>
                    <a:pt x="65" y="94"/>
                    <a:pt x="69" y="106"/>
                    <a:pt x="86" y="106"/>
                  </a:cubicBezTo>
                  <a:cubicBezTo>
                    <a:pt x="104" y="106"/>
                    <a:pt x="115" y="89"/>
                    <a:pt x="115" y="77"/>
                  </a:cubicBezTo>
                  <a:cubicBezTo>
                    <a:pt x="115" y="58"/>
                    <a:pt x="98" y="58"/>
                    <a:pt x="89" y="58"/>
                  </a:cubicBezTo>
                  <a:cubicBezTo>
                    <a:pt x="113" y="17"/>
                    <a:pt x="152" y="14"/>
                    <a:pt x="168" y="14"/>
                  </a:cubicBezTo>
                  <a:cubicBezTo>
                    <a:pt x="208" y="14"/>
                    <a:pt x="246" y="42"/>
                    <a:pt x="246" y="113"/>
                  </a:cubicBezTo>
                  <a:cubicBezTo>
                    <a:pt x="246" y="134"/>
                    <a:pt x="243" y="162"/>
                    <a:pt x="231" y="206"/>
                  </a:cubicBezTo>
                  <a:lnTo>
                    <a:pt x="231" y="206"/>
                  </a:lnTo>
                  <a:close/>
                  <a:moveTo>
                    <a:pt x="102" y="388"/>
                  </a:moveTo>
                  <a:cubicBezTo>
                    <a:pt x="42" y="388"/>
                    <a:pt x="42" y="332"/>
                    <a:pt x="42" y="326"/>
                  </a:cubicBezTo>
                  <a:cubicBezTo>
                    <a:pt x="42" y="311"/>
                    <a:pt x="56" y="235"/>
                    <a:pt x="78" y="202"/>
                  </a:cubicBezTo>
                  <a:cubicBezTo>
                    <a:pt x="100" y="171"/>
                    <a:pt x="127" y="154"/>
                    <a:pt x="160" y="154"/>
                  </a:cubicBezTo>
                  <a:cubicBezTo>
                    <a:pt x="220" y="154"/>
                    <a:pt x="221" y="215"/>
                    <a:pt x="221" y="226"/>
                  </a:cubicBezTo>
                  <a:cubicBezTo>
                    <a:pt x="221" y="265"/>
                    <a:pt x="186" y="388"/>
                    <a:pt x="102" y="38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" name="Freeform 51">
              <a:extLst>
                <a:ext uri="{FF2B5EF4-FFF2-40B4-BE49-F238E27FC236}">
                  <a16:creationId xmlns:a16="http://schemas.microsoft.com/office/drawing/2014/main" id="{AB8AA1DA-0BA2-4F18-88F7-D8D498D0975E}"/>
                </a:ext>
              </a:extLst>
            </p:cNvPr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>
              <a:off x="919163" y="5230813"/>
              <a:ext cx="106362" cy="47625"/>
            </a:xfrm>
            <a:custGeom>
              <a:avLst/>
              <a:gdLst>
                <a:gd name="T0" fmla="*/ 193 w 241"/>
                <a:gd name="T1" fmla="*/ 65 h 108"/>
                <a:gd name="T2" fmla="*/ 168 w 241"/>
                <a:gd name="T3" fmla="*/ 97 h 108"/>
                <a:gd name="T4" fmla="*/ 179 w 241"/>
                <a:gd name="T5" fmla="*/ 108 h 108"/>
                <a:gd name="T6" fmla="*/ 189 w 241"/>
                <a:gd name="T7" fmla="*/ 101 h 108"/>
                <a:gd name="T8" fmla="*/ 232 w 241"/>
                <a:gd name="T9" fmla="*/ 65 h 108"/>
                <a:gd name="T10" fmla="*/ 241 w 241"/>
                <a:gd name="T11" fmla="*/ 54 h 108"/>
                <a:gd name="T12" fmla="*/ 234 w 241"/>
                <a:gd name="T13" fmla="*/ 43 h 108"/>
                <a:gd name="T14" fmla="*/ 211 w 241"/>
                <a:gd name="T15" fmla="*/ 12 h 108"/>
                <a:gd name="T16" fmla="*/ 201 w 241"/>
                <a:gd name="T17" fmla="*/ 0 h 108"/>
                <a:gd name="T18" fmla="*/ 190 w 241"/>
                <a:gd name="T19" fmla="*/ 11 h 108"/>
                <a:gd name="T20" fmla="*/ 203 w 241"/>
                <a:gd name="T21" fmla="*/ 43 h 108"/>
                <a:gd name="T22" fmla="*/ 19 w 241"/>
                <a:gd name="T23" fmla="*/ 43 h 108"/>
                <a:gd name="T24" fmla="*/ 0 w 241"/>
                <a:gd name="T25" fmla="*/ 54 h 108"/>
                <a:gd name="T26" fmla="*/ 19 w 241"/>
                <a:gd name="T27" fmla="*/ 65 h 108"/>
                <a:gd name="T28" fmla="*/ 193 w 241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1" h="108">
                  <a:moveTo>
                    <a:pt x="193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2"/>
                    <a:pt x="173" y="108"/>
                    <a:pt x="179" y="108"/>
                  </a:cubicBezTo>
                  <a:cubicBezTo>
                    <a:pt x="184" y="108"/>
                    <a:pt x="186" y="104"/>
                    <a:pt x="189" y="101"/>
                  </a:cubicBezTo>
                  <a:cubicBezTo>
                    <a:pt x="196" y="92"/>
                    <a:pt x="208" y="77"/>
                    <a:pt x="232" y="65"/>
                  </a:cubicBezTo>
                  <a:cubicBezTo>
                    <a:pt x="236" y="63"/>
                    <a:pt x="241" y="60"/>
                    <a:pt x="241" y="54"/>
                  </a:cubicBezTo>
                  <a:cubicBezTo>
                    <a:pt x="241" y="48"/>
                    <a:pt x="238" y="45"/>
                    <a:pt x="234" y="43"/>
                  </a:cubicBezTo>
                  <a:cubicBezTo>
                    <a:pt x="222" y="35"/>
                    <a:pt x="216" y="25"/>
                    <a:pt x="211" y="12"/>
                  </a:cubicBezTo>
                  <a:cubicBezTo>
                    <a:pt x="210" y="7"/>
                    <a:pt x="208" y="0"/>
                    <a:pt x="201" y="0"/>
                  </a:cubicBezTo>
                  <a:cubicBezTo>
                    <a:pt x="193" y="0"/>
                    <a:pt x="190" y="7"/>
                    <a:pt x="190" y="11"/>
                  </a:cubicBezTo>
                  <a:cubicBezTo>
                    <a:pt x="190" y="14"/>
                    <a:pt x="194" y="31"/>
                    <a:pt x="203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3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5" name="Freeform 52">
              <a:extLst>
                <a:ext uri="{FF2B5EF4-FFF2-40B4-BE49-F238E27FC236}">
                  <a16:creationId xmlns:a16="http://schemas.microsoft.com/office/drawing/2014/main" id="{25E39EE4-13DA-4D95-BABE-4977CBB17A56}"/>
                </a:ext>
              </a:extLst>
            </p:cNvPr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881063" y="5295900"/>
              <a:ext cx="131762" cy="158750"/>
            </a:xfrm>
            <a:custGeom>
              <a:avLst/>
              <a:gdLst>
                <a:gd name="T0" fmla="*/ 109 w 295"/>
                <a:gd name="T1" fmla="*/ 50 h 359"/>
                <a:gd name="T2" fmla="*/ 118 w 295"/>
                <a:gd name="T3" fmla="*/ 15 h 359"/>
                <a:gd name="T4" fmla="*/ 102 w 295"/>
                <a:gd name="T5" fmla="*/ 0 h 359"/>
                <a:gd name="T6" fmla="*/ 80 w 295"/>
                <a:gd name="T7" fmla="*/ 20 h 359"/>
                <a:gd name="T8" fmla="*/ 1 w 295"/>
                <a:gd name="T9" fmla="*/ 336 h 359"/>
                <a:gd name="T10" fmla="*/ 0 w 295"/>
                <a:gd name="T11" fmla="*/ 344 h 359"/>
                <a:gd name="T12" fmla="*/ 15 w 295"/>
                <a:gd name="T13" fmla="*/ 359 h 359"/>
                <a:gd name="T14" fmla="*/ 34 w 295"/>
                <a:gd name="T15" fmla="*/ 348 h 359"/>
                <a:gd name="T16" fmla="*/ 64 w 295"/>
                <a:gd name="T17" fmla="*/ 230 h 359"/>
                <a:gd name="T18" fmla="*/ 117 w 295"/>
                <a:gd name="T19" fmla="*/ 247 h 359"/>
                <a:gd name="T20" fmla="*/ 190 w 295"/>
                <a:gd name="T21" fmla="*/ 207 h 359"/>
                <a:gd name="T22" fmla="*/ 239 w 295"/>
                <a:gd name="T23" fmla="*/ 247 h 359"/>
                <a:gd name="T24" fmla="*/ 279 w 295"/>
                <a:gd name="T25" fmla="*/ 217 h 359"/>
                <a:gd name="T26" fmla="*/ 295 w 295"/>
                <a:gd name="T27" fmla="*/ 163 h 359"/>
                <a:gd name="T28" fmla="*/ 289 w 295"/>
                <a:gd name="T29" fmla="*/ 158 h 359"/>
                <a:gd name="T30" fmla="*/ 281 w 295"/>
                <a:gd name="T31" fmla="*/ 168 h 359"/>
                <a:gd name="T32" fmla="*/ 240 w 295"/>
                <a:gd name="T33" fmla="*/ 235 h 359"/>
                <a:gd name="T34" fmla="*/ 223 w 295"/>
                <a:gd name="T35" fmla="*/ 210 h 359"/>
                <a:gd name="T36" fmla="*/ 234 w 295"/>
                <a:gd name="T37" fmla="*/ 153 h 359"/>
                <a:gd name="T38" fmla="*/ 250 w 295"/>
                <a:gd name="T39" fmla="*/ 94 h 359"/>
                <a:gd name="T40" fmla="*/ 259 w 295"/>
                <a:gd name="T41" fmla="*/ 57 h 359"/>
                <a:gd name="T42" fmla="*/ 267 w 295"/>
                <a:gd name="T43" fmla="*/ 21 h 359"/>
                <a:gd name="T44" fmla="*/ 251 w 295"/>
                <a:gd name="T45" fmla="*/ 6 h 359"/>
                <a:gd name="T46" fmla="*/ 230 w 295"/>
                <a:gd name="T47" fmla="*/ 25 h 359"/>
                <a:gd name="T48" fmla="*/ 204 w 295"/>
                <a:gd name="T49" fmla="*/ 127 h 359"/>
                <a:gd name="T50" fmla="*/ 190 w 295"/>
                <a:gd name="T51" fmla="*/ 183 h 359"/>
                <a:gd name="T52" fmla="*/ 119 w 295"/>
                <a:gd name="T53" fmla="*/ 235 h 359"/>
                <a:gd name="T54" fmla="*/ 79 w 295"/>
                <a:gd name="T55" fmla="*/ 188 h 359"/>
                <a:gd name="T56" fmla="*/ 87 w 295"/>
                <a:gd name="T57" fmla="*/ 141 h 359"/>
                <a:gd name="T58" fmla="*/ 109 w 295"/>
                <a:gd name="T59" fmla="*/ 5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5" h="359">
                  <a:moveTo>
                    <a:pt x="109" y="50"/>
                  </a:moveTo>
                  <a:cubicBezTo>
                    <a:pt x="112" y="38"/>
                    <a:pt x="118" y="17"/>
                    <a:pt x="118" y="15"/>
                  </a:cubicBezTo>
                  <a:cubicBezTo>
                    <a:pt x="118" y="5"/>
                    <a:pt x="111" y="0"/>
                    <a:pt x="102" y="0"/>
                  </a:cubicBezTo>
                  <a:cubicBezTo>
                    <a:pt x="100" y="0"/>
                    <a:pt x="85" y="1"/>
                    <a:pt x="80" y="20"/>
                  </a:cubicBezTo>
                  <a:lnTo>
                    <a:pt x="1" y="336"/>
                  </a:lnTo>
                  <a:cubicBezTo>
                    <a:pt x="0" y="342"/>
                    <a:pt x="0" y="343"/>
                    <a:pt x="0" y="344"/>
                  </a:cubicBezTo>
                  <a:cubicBezTo>
                    <a:pt x="0" y="352"/>
                    <a:pt x="6" y="359"/>
                    <a:pt x="15" y="359"/>
                  </a:cubicBezTo>
                  <a:cubicBezTo>
                    <a:pt x="26" y="359"/>
                    <a:pt x="33" y="349"/>
                    <a:pt x="34" y="348"/>
                  </a:cubicBezTo>
                  <a:cubicBezTo>
                    <a:pt x="36" y="343"/>
                    <a:pt x="43" y="314"/>
                    <a:pt x="64" y="230"/>
                  </a:cubicBezTo>
                  <a:cubicBezTo>
                    <a:pt x="82" y="245"/>
                    <a:pt x="106" y="247"/>
                    <a:pt x="117" y="247"/>
                  </a:cubicBezTo>
                  <a:cubicBezTo>
                    <a:pt x="155" y="247"/>
                    <a:pt x="177" y="223"/>
                    <a:pt x="190" y="207"/>
                  </a:cubicBezTo>
                  <a:cubicBezTo>
                    <a:pt x="195" y="232"/>
                    <a:pt x="215" y="247"/>
                    <a:pt x="239" y="247"/>
                  </a:cubicBezTo>
                  <a:cubicBezTo>
                    <a:pt x="258" y="247"/>
                    <a:pt x="270" y="235"/>
                    <a:pt x="279" y="217"/>
                  </a:cubicBezTo>
                  <a:cubicBezTo>
                    <a:pt x="288" y="198"/>
                    <a:pt x="295" y="164"/>
                    <a:pt x="295" y="163"/>
                  </a:cubicBezTo>
                  <a:cubicBezTo>
                    <a:pt x="295" y="158"/>
                    <a:pt x="291" y="158"/>
                    <a:pt x="289" y="158"/>
                  </a:cubicBezTo>
                  <a:cubicBezTo>
                    <a:pt x="283" y="158"/>
                    <a:pt x="283" y="160"/>
                    <a:pt x="281" y="168"/>
                  </a:cubicBezTo>
                  <a:cubicBezTo>
                    <a:pt x="272" y="203"/>
                    <a:pt x="262" y="235"/>
                    <a:pt x="240" y="235"/>
                  </a:cubicBezTo>
                  <a:cubicBezTo>
                    <a:pt x="225" y="235"/>
                    <a:pt x="223" y="221"/>
                    <a:pt x="223" y="210"/>
                  </a:cubicBezTo>
                  <a:cubicBezTo>
                    <a:pt x="223" y="198"/>
                    <a:pt x="230" y="172"/>
                    <a:pt x="234" y="153"/>
                  </a:cubicBezTo>
                  <a:lnTo>
                    <a:pt x="250" y="94"/>
                  </a:lnTo>
                  <a:cubicBezTo>
                    <a:pt x="251" y="86"/>
                    <a:pt x="257" y="65"/>
                    <a:pt x="259" y="57"/>
                  </a:cubicBezTo>
                  <a:cubicBezTo>
                    <a:pt x="262" y="45"/>
                    <a:pt x="267" y="24"/>
                    <a:pt x="267" y="21"/>
                  </a:cubicBezTo>
                  <a:cubicBezTo>
                    <a:pt x="267" y="11"/>
                    <a:pt x="259" y="6"/>
                    <a:pt x="251" y="6"/>
                  </a:cubicBezTo>
                  <a:cubicBezTo>
                    <a:pt x="249" y="6"/>
                    <a:pt x="234" y="7"/>
                    <a:pt x="230" y="25"/>
                  </a:cubicBezTo>
                  <a:lnTo>
                    <a:pt x="204" y="127"/>
                  </a:lnTo>
                  <a:cubicBezTo>
                    <a:pt x="198" y="154"/>
                    <a:pt x="192" y="177"/>
                    <a:pt x="190" y="183"/>
                  </a:cubicBezTo>
                  <a:cubicBezTo>
                    <a:pt x="190" y="186"/>
                    <a:pt x="163" y="235"/>
                    <a:pt x="119" y="235"/>
                  </a:cubicBezTo>
                  <a:cubicBezTo>
                    <a:pt x="92" y="235"/>
                    <a:pt x="79" y="217"/>
                    <a:pt x="79" y="188"/>
                  </a:cubicBezTo>
                  <a:cubicBezTo>
                    <a:pt x="79" y="172"/>
                    <a:pt x="83" y="157"/>
                    <a:pt x="87" y="141"/>
                  </a:cubicBezTo>
                  <a:lnTo>
                    <a:pt x="109" y="5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69" name="Gruppieren 168">
            <a:extLst>
              <a:ext uri="{FF2B5EF4-FFF2-40B4-BE49-F238E27FC236}">
                <a16:creationId xmlns:a16="http://schemas.microsoft.com/office/drawing/2014/main" id="{AAAF6ADE-94DA-410D-95ED-AA76888F8BC5}"/>
              </a:ext>
            </a:extLst>
          </p:cNvPr>
          <p:cNvGrpSpPr>
            <a:grpSpLocks noChangeAspect="1"/>
          </p:cNvGrpSpPr>
          <p:nvPr>
            <p:custDataLst>
              <p:tags r:id="rId6"/>
            </p:custDataLst>
          </p:nvPr>
        </p:nvGrpSpPr>
        <p:grpSpPr>
          <a:xfrm>
            <a:off x="396875" y="5101155"/>
            <a:ext cx="676275" cy="579438"/>
            <a:chOff x="396875" y="5429250"/>
            <a:chExt cx="676275" cy="579438"/>
          </a:xfrm>
        </p:grpSpPr>
        <p:sp>
          <p:nvSpPr>
            <p:cNvPr id="158" name="Freeform 75">
              <a:extLst>
                <a:ext uri="{FF2B5EF4-FFF2-40B4-BE49-F238E27FC236}">
                  <a16:creationId xmlns:a16="http://schemas.microsoft.com/office/drawing/2014/main" id="{8D494040-722A-4A4A-9C0D-60C65F7D2824}"/>
                </a:ext>
              </a:extLst>
            </p:cNvPr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520700" y="5461000"/>
              <a:ext cx="130175" cy="177800"/>
            </a:xfrm>
            <a:custGeom>
              <a:avLst/>
              <a:gdLst>
                <a:gd name="T0" fmla="*/ 231 w 287"/>
                <a:gd name="T1" fmla="*/ 206 h 403"/>
                <a:gd name="T2" fmla="*/ 160 w 287"/>
                <a:gd name="T3" fmla="*/ 141 h 403"/>
                <a:gd name="T4" fmla="*/ 49 w 287"/>
                <a:gd name="T5" fmla="*/ 192 h 403"/>
                <a:gd name="T6" fmla="*/ 0 w 287"/>
                <a:gd name="T7" fmla="*/ 305 h 403"/>
                <a:gd name="T8" fmla="*/ 100 w 287"/>
                <a:gd name="T9" fmla="*/ 403 h 403"/>
                <a:gd name="T10" fmla="*/ 287 w 287"/>
                <a:gd name="T11" fmla="*/ 141 h 403"/>
                <a:gd name="T12" fmla="*/ 169 w 287"/>
                <a:gd name="T13" fmla="*/ 0 h 403"/>
                <a:gd name="T14" fmla="*/ 65 w 287"/>
                <a:gd name="T15" fmla="*/ 86 h 403"/>
                <a:gd name="T16" fmla="*/ 86 w 287"/>
                <a:gd name="T17" fmla="*/ 105 h 403"/>
                <a:gd name="T18" fmla="*/ 115 w 287"/>
                <a:gd name="T19" fmla="*/ 76 h 403"/>
                <a:gd name="T20" fmla="*/ 90 w 287"/>
                <a:gd name="T21" fmla="*/ 57 h 403"/>
                <a:gd name="T22" fmla="*/ 168 w 287"/>
                <a:gd name="T23" fmla="*/ 13 h 403"/>
                <a:gd name="T24" fmla="*/ 246 w 287"/>
                <a:gd name="T25" fmla="*/ 112 h 403"/>
                <a:gd name="T26" fmla="*/ 231 w 287"/>
                <a:gd name="T27" fmla="*/ 206 h 403"/>
                <a:gd name="T28" fmla="*/ 231 w 287"/>
                <a:gd name="T29" fmla="*/ 206 h 403"/>
                <a:gd name="T30" fmla="*/ 102 w 287"/>
                <a:gd name="T31" fmla="*/ 387 h 403"/>
                <a:gd name="T32" fmla="*/ 42 w 287"/>
                <a:gd name="T33" fmla="*/ 326 h 403"/>
                <a:gd name="T34" fmla="*/ 78 w 287"/>
                <a:gd name="T35" fmla="*/ 202 h 403"/>
                <a:gd name="T36" fmla="*/ 160 w 287"/>
                <a:gd name="T37" fmla="*/ 153 h 403"/>
                <a:gd name="T38" fmla="*/ 221 w 287"/>
                <a:gd name="T39" fmla="*/ 225 h 403"/>
                <a:gd name="T40" fmla="*/ 102 w 287"/>
                <a:gd name="T41" fmla="*/ 387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3"/>
                    <a:pt x="100" y="403"/>
                  </a:cubicBezTo>
                  <a:cubicBezTo>
                    <a:pt x="230" y="403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6" y="105"/>
                  </a:cubicBezTo>
                  <a:cubicBezTo>
                    <a:pt x="104" y="105"/>
                    <a:pt x="115" y="89"/>
                    <a:pt x="115" y="76"/>
                  </a:cubicBezTo>
                  <a:cubicBezTo>
                    <a:pt x="115" y="57"/>
                    <a:pt x="98" y="57"/>
                    <a:pt x="90" y="57"/>
                  </a:cubicBezTo>
                  <a:cubicBezTo>
                    <a:pt x="114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4"/>
                    <a:pt x="243" y="161"/>
                    <a:pt x="231" y="206"/>
                  </a:cubicBezTo>
                  <a:lnTo>
                    <a:pt x="231" y="206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6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1"/>
                    <a:pt x="127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5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9" name="Freeform 76">
              <a:extLst>
                <a:ext uri="{FF2B5EF4-FFF2-40B4-BE49-F238E27FC236}">
                  <a16:creationId xmlns:a16="http://schemas.microsoft.com/office/drawing/2014/main" id="{9C1D3218-1E9E-4203-B361-CBF3F52FA9E1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665163" y="5429250"/>
              <a:ext cx="76200" cy="117475"/>
            </a:xfrm>
            <a:custGeom>
              <a:avLst/>
              <a:gdLst>
                <a:gd name="T0" fmla="*/ 92 w 169"/>
                <a:gd name="T1" fmla="*/ 184 h 265"/>
                <a:gd name="T2" fmla="*/ 121 w 169"/>
                <a:gd name="T3" fmla="*/ 159 h 265"/>
                <a:gd name="T4" fmla="*/ 169 w 169"/>
                <a:gd name="T5" fmla="*/ 78 h 265"/>
                <a:gd name="T6" fmla="*/ 80 w 169"/>
                <a:gd name="T7" fmla="*/ 0 h 265"/>
                <a:gd name="T8" fmla="*/ 0 w 169"/>
                <a:gd name="T9" fmla="*/ 72 h 265"/>
                <a:gd name="T10" fmla="*/ 21 w 169"/>
                <a:gd name="T11" fmla="*/ 94 h 265"/>
                <a:gd name="T12" fmla="*/ 42 w 169"/>
                <a:gd name="T13" fmla="*/ 73 h 265"/>
                <a:gd name="T14" fmla="*/ 17 w 169"/>
                <a:gd name="T15" fmla="*/ 53 h 265"/>
                <a:gd name="T16" fmla="*/ 75 w 169"/>
                <a:gd name="T17" fmla="*/ 14 h 265"/>
                <a:gd name="T18" fmla="*/ 131 w 169"/>
                <a:gd name="T19" fmla="*/ 78 h 265"/>
                <a:gd name="T20" fmla="*/ 55 w 169"/>
                <a:gd name="T21" fmla="*/ 198 h 265"/>
                <a:gd name="T22" fmla="*/ 5 w 169"/>
                <a:gd name="T23" fmla="*/ 250 h 265"/>
                <a:gd name="T24" fmla="*/ 0 w 169"/>
                <a:gd name="T25" fmla="*/ 265 h 265"/>
                <a:gd name="T26" fmla="*/ 158 w 169"/>
                <a:gd name="T27" fmla="*/ 265 h 265"/>
                <a:gd name="T28" fmla="*/ 169 w 169"/>
                <a:gd name="T29" fmla="*/ 194 h 265"/>
                <a:gd name="T30" fmla="*/ 157 w 169"/>
                <a:gd name="T31" fmla="*/ 194 h 265"/>
                <a:gd name="T32" fmla="*/ 148 w 169"/>
                <a:gd name="T33" fmla="*/ 229 h 265"/>
                <a:gd name="T34" fmla="*/ 109 w 169"/>
                <a:gd name="T35" fmla="*/ 233 h 265"/>
                <a:gd name="T36" fmla="*/ 38 w 169"/>
                <a:gd name="T37" fmla="*/ 233 h 265"/>
                <a:gd name="T38" fmla="*/ 92 w 169"/>
                <a:gd name="T39" fmla="*/ 18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265">
                  <a:moveTo>
                    <a:pt x="92" y="184"/>
                  </a:moveTo>
                  <a:cubicBezTo>
                    <a:pt x="98" y="178"/>
                    <a:pt x="115" y="165"/>
                    <a:pt x="121" y="159"/>
                  </a:cubicBezTo>
                  <a:cubicBezTo>
                    <a:pt x="146" y="137"/>
                    <a:pt x="169" y="115"/>
                    <a:pt x="169" y="78"/>
                  </a:cubicBezTo>
                  <a:cubicBezTo>
                    <a:pt x="169" y="31"/>
                    <a:pt x="129" y="0"/>
                    <a:pt x="80" y="0"/>
                  </a:cubicBezTo>
                  <a:cubicBezTo>
                    <a:pt x="32" y="0"/>
                    <a:pt x="0" y="37"/>
                    <a:pt x="0" y="72"/>
                  </a:cubicBezTo>
                  <a:cubicBezTo>
                    <a:pt x="0" y="92"/>
                    <a:pt x="16" y="94"/>
                    <a:pt x="21" y="94"/>
                  </a:cubicBezTo>
                  <a:cubicBezTo>
                    <a:pt x="30" y="94"/>
                    <a:pt x="42" y="88"/>
                    <a:pt x="42" y="73"/>
                  </a:cubicBezTo>
                  <a:cubicBezTo>
                    <a:pt x="42" y="53"/>
                    <a:pt x="22" y="53"/>
                    <a:pt x="17" y="53"/>
                  </a:cubicBezTo>
                  <a:cubicBezTo>
                    <a:pt x="29" y="23"/>
                    <a:pt x="56" y="14"/>
                    <a:pt x="75" y="14"/>
                  </a:cubicBezTo>
                  <a:cubicBezTo>
                    <a:pt x="112" y="14"/>
                    <a:pt x="131" y="45"/>
                    <a:pt x="131" y="78"/>
                  </a:cubicBezTo>
                  <a:cubicBezTo>
                    <a:pt x="131" y="120"/>
                    <a:pt x="102" y="150"/>
                    <a:pt x="55" y="198"/>
                  </a:cubicBezTo>
                  <a:lnTo>
                    <a:pt x="5" y="250"/>
                  </a:lnTo>
                  <a:cubicBezTo>
                    <a:pt x="0" y="255"/>
                    <a:pt x="0" y="255"/>
                    <a:pt x="0" y="265"/>
                  </a:cubicBezTo>
                  <a:lnTo>
                    <a:pt x="158" y="265"/>
                  </a:lnTo>
                  <a:lnTo>
                    <a:pt x="169" y="194"/>
                  </a:lnTo>
                  <a:lnTo>
                    <a:pt x="157" y="194"/>
                  </a:lnTo>
                  <a:cubicBezTo>
                    <a:pt x="156" y="202"/>
                    <a:pt x="153" y="222"/>
                    <a:pt x="148" y="229"/>
                  </a:cubicBezTo>
                  <a:cubicBezTo>
                    <a:pt x="145" y="233"/>
                    <a:pt x="115" y="233"/>
                    <a:pt x="109" y="233"/>
                  </a:cubicBezTo>
                  <a:lnTo>
                    <a:pt x="38" y="233"/>
                  </a:lnTo>
                  <a:lnTo>
                    <a:pt x="92" y="18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0" name="Freeform 77">
              <a:extLst>
                <a:ext uri="{FF2B5EF4-FFF2-40B4-BE49-F238E27FC236}">
                  <a16:creationId xmlns:a16="http://schemas.microsoft.com/office/drawing/2014/main" id="{CD34090A-F07C-40CB-A118-D58CB0303EDF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771525" y="5470525"/>
              <a:ext cx="179388" cy="163513"/>
            </a:xfrm>
            <a:custGeom>
              <a:avLst/>
              <a:gdLst>
                <a:gd name="T0" fmla="*/ 365 w 397"/>
                <a:gd name="T1" fmla="*/ 244 h 371"/>
                <a:gd name="T2" fmla="*/ 368 w 397"/>
                <a:gd name="T3" fmla="*/ 237 h 371"/>
                <a:gd name="T4" fmla="*/ 361 w 397"/>
                <a:gd name="T5" fmla="*/ 231 h 371"/>
                <a:gd name="T6" fmla="*/ 354 w 397"/>
                <a:gd name="T7" fmla="*/ 237 h 371"/>
                <a:gd name="T8" fmla="*/ 205 w 397"/>
                <a:gd name="T9" fmla="*/ 355 h 371"/>
                <a:gd name="T10" fmla="*/ 125 w 397"/>
                <a:gd name="T11" fmla="*/ 355 h 371"/>
                <a:gd name="T12" fmla="*/ 113 w 397"/>
                <a:gd name="T13" fmla="*/ 354 h 371"/>
                <a:gd name="T14" fmla="*/ 106 w 397"/>
                <a:gd name="T15" fmla="*/ 349 h 371"/>
                <a:gd name="T16" fmla="*/ 109 w 397"/>
                <a:gd name="T17" fmla="*/ 336 h 371"/>
                <a:gd name="T18" fmla="*/ 146 w 397"/>
                <a:gd name="T19" fmla="*/ 187 h 371"/>
                <a:gd name="T20" fmla="*/ 200 w 397"/>
                <a:gd name="T21" fmla="*/ 187 h 371"/>
                <a:gd name="T22" fmla="*/ 247 w 397"/>
                <a:gd name="T23" fmla="*/ 212 h 371"/>
                <a:gd name="T24" fmla="*/ 243 w 397"/>
                <a:gd name="T25" fmla="*/ 239 h 371"/>
                <a:gd name="T26" fmla="*/ 241 w 397"/>
                <a:gd name="T27" fmla="*/ 245 h 371"/>
                <a:gd name="T28" fmla="*/ 248 w 397"/>
                <a:gd name="T29" fmla="*/ 251 h 371"/>
                <a:gd name="T30" fmla="*/ 256 w 397"/>
                <a:gd name="T31" fmla="*/ 240 h 371"/>
                <a:gd name="T32" fmla="*/ 287 w 397"/>
                <a:gd name="T33" fmla="*/ 112 h 371"/>
                <a:gd name="T34" fmla="*/ 281 w 397"/>
                <a:gd name="T35" fmla="*/ 106 h 371"/>
                <a:gd name="T36" fmla="*/ 273 w 397"/>
                <a:gd name="T37" fmla="*/ 116 h 371"/>
                <a:gd name="T38" fmla="*/ 202 w 397"/>
                <a:gd name="T39" fmla="*/ 170 h 371"/>
                <a:gd name="T40" fmla="*/ 151 w 397"/>
                <a:gd name="T41" fmla="*/ 170 h 371"/>
                <a:gd name="T42" fmla="*/ 183 w 397"/>
                <a:gd name="T43" fmla="*/ 39 h 371"/>
                <a:gd name="T44" fmla="*/ 213 w 397"/>
                <a:gd name="T45" fmla="*/ 17 h 371"/>
                <a:gd name="T46" fmla="*/ 290 w 397"/>
                <a:gd name="T47" fmla="*/ 17 h 371"/>
                <a:gd name="T48" fmla="*/ 373 w 397"/>
                <a:gd name="T49" fmla="*/ 78 h 371"/>
                <a:gd name="T50" fmla="*/ 370 w 397"/>
                <a:gd name="T51" fmla="*/ 107 h 371"/>
                <a:gd name="T52" fmla="*/ 370 w 397"/>
                <a:gd name="T53" fmla="*/ 117 h 371"/>
                <a:gd name="T54" fmla="*/ 376 w 397"/>
                <a:gd name="T55" fmla="*/ 123 h 371"/>
                <a:gd name="T56" fmla="*/ 384 w 397"/>
                <a:gd name="T57" fmla="*/ 110 h 371"/>
                <a:gd name="T58" fmla="*/ 395 w 397"/>
                <a:gd name="T59" fmla="*/ 15 h 371"/>
                <a:gd name="T60" fmla="*/ 380 w 397"/>
                <a:gd name="T61" fmla="*/ 0 h 371"/>
                <a:gd name="T62" fmla="*/ 105 w 397"/>
                <a:gd name="T63" fmla="*/ 0 h 371"/>
                <a:gd name="T64" fmla="*/ 88 w 397"/>
                <a:gd name="T65" fmla="*/ 11 h 371"/>
                <a:gd name="T66" fmla="*/ 104 w 397"/>
                <a:gd name="T67" fmla="*/ 17 h 371"/>
                <a:gd name="T68" fmla="*/ 139 w 397"/>
                <a:gd name="T69" fmla="*/ 27 h 371"/>
                <a:gd name="T70" fmla="*/ 136 w 397"/>
                <a:gd name="T71" fmla="*/ 40 h 371"/>
                <a:gd name="T72" fmla="*/ 64 w 397"/>
                <a:gd name="T73" fmla="*/ 329 h 371"/>
                <a:gd name="T74" fmla="*/ 15 w 397"/>
                <a:gd name="T75" fmla="*/ 355 h 371"/>
                <a:gd name="T76" fmla="*/ 0 w 397"/>
                <a:gd name="T77" fmla="*/ 365 h 371"/>
                <a:gd name="T78" fmla="*/ 15 w 397"/>
                <a:gd name="T79" fmla="*/ 371 h 371"/>
                <a:gd name="T80" fmla="*/ 298 w 397"/>
                <a:gd name="T81" fmla="*/ 371 h 371"/>
                <a:gd name="T82" fmla="*/ 315 w 397"/>
                <a:gd name="T83" fmla="*/ 362 h 371"/>
                <a:gd name="T84" fmla="*/ 365 w 397"/>
                <a:gd name="T85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7" h="371">
                  <a:moveTo>
                    <a:pt x="365" y="244"/>
                  </a:moveTo>
                  <a:cubicBezTo>
                    <a:pt x="366" y="242"/>
                    <a:pt x="368" y="238"/>
                    <a:pt x="368" y="237"/>
                  </a:cubicBezTo>
                  <a:cubicBezTo>
                    <a:pt x="368" y="236"/>
                    <a:pt x="368" y="231"/>
                    <a:pt x="361" y="231"/>
                  </a:cubicBezTo>
                  <a:cubicBezTo>
                    <a:pt x="356" y="231"/>
                    <a:pt x="355" y="234"/>
                    <a:pt x="354" y="237"/>
                  </a:cubicBezTo>
                  <a:cubicBezTo>
                    <a:pt x="319" y="318"/>
                    <a:pt x="298" y="355"/>
                    <a:pt x="205" y="355"/>
                  </a:cubicBezTo>
                  <a:lnTo>
                    <a:pt x="125" y="355"/>
                  </a:lnTo>
                  <a:cubicBezTo>
                    <a:pt x="118" y="355"/>
                    <a:pt x="117" y="355"/>
                    <a:pt x="113" y="354"/>
                  </a:cubicBezTo>
                  <a:cubicBezTo>
                    <a:pt x="108" y="353"/>
                    <a:pt x="106" y="353"/>
                    <a:pt x="106" y="349"/>
                  </a:cubicBezTo>
                  <a:cubicBezTo>
                    <a:pt x="106" y="347"/>
                    <a:pt x="106" y="346"/>
                    <a:pt x="109" y="336"/>
                  </a:cubicBezTo>
                  <a:lnTo>
                    <a:pt x="146" y="187"/>
                  </a:lnTo>
                  <a:lnTo>
                    <a:pt x="200" y="187"/>
                  </a:lnTo>
                  <a:cubicBezTo>
                    <a:pt x="247" y="187"/>
                    <a:pt x="247" y="198"/>
                    <a:pt x="247" y="212"/>
                  </a:cubicBezTo>
                  <a:cubicBezTo>
                    <a:pt x="247" y="216"/>
                    <a:pt x="247" y="222"/>
                    <a:pt x="243" y="239"/>
                  </a:cubicBezTo>
                  <a:cubicBezTo>
                    <a:pt x="242" y="242"/>
                    <a:pt x="241" y="243"/>
                    <a:pt x="241" y="245"/>
                  </a:cubicBezTo>
                  <a:cubicBezTo>
                    <a:pt x="241" y="248"/>
                    <a:pt x="243" y="251"/>
                    <a:pt x="248" y="251"/>
                  </a:cubicBezTo>
                  <a:cubicBezTo>
                    <a:pt x="253" y="251"/>
                    <a:pt x="254" y="248"/>
                    <a:pt x="256" y="240"/>
                  </a:cubicBezTo>
                  <a:lnTo>
                    <a:pt x="287" y="112"/>
                  </a:lnTo>
                  <a:cubicBezTo>
                    <a:pt x="287" y="109"/>
                    <a:pt x="285" y="106"/>
                    <a:pt x="281" y="106"/>
                  </a:cubicBezTo>
                  <a:cubicBezTo>
                    <a:pt x="276" y="106"/>
                    <a:pt x="275" y="110"/>
                    <a:pt x="273" y="116"/>
                  </a:cubicBezTo>
                  <a:cubicBezTo>
                    <a:pt x="262" y="158"/>
                    <a:pt x="252" y="170"/>
                    <a:pt x="202" y="170"/>
                  </a:cubicBezTo>
                  <a:lnTo>
                    <a:pt x="151" y="170"/>
                  </a:lnTo>
                  <a:lnTo>
                    <a:pt x="183" y="39"/>
                  </a:lnTo>
                  <a:cubicBezTo>
                    <a:pt x="188" y="20"/>
                    <a:pt x="189" y="17"/>
                    <a:pt x="213" y="17"/>
                  </a:cubicBezTo>
                  <a:lnTo>
                    <a:pt x="290" y="17"/>
                  </a:lnTo>
                  <a:cubicBezTo>
                    <a:pt x="356" y="17"/>
                    <a:pt x="373" y="33"/>
                    <a:pt x="373" y="78"/>
                  </a:cubicBezTo>
                  <a:cubicBezTo>
                    <a:pt x="373" y="91"/>
                    <a:pt x="373" y="92"/>
                    <a:pt x="370" y="107"/>
                  </a:cubicBezTo>
                  <a:cubicBezTo>
                    <a:pt x="370" y="110"/>
                    <a:pt x="370" y="114"/>
                    <a:pt x="370" y="117"/>
                  </a:cubicBezTo>
                  <a:cubicBezTo>
                    <a:pt x="370" y="119"/>
                    <a:pt x="371" y="123"/>
                    <a:pt x="376" y="123"/>
                  </a:cubicBezTo>
                  <a:cubicBezTo>
                    <a:pt x="382" y="123"/>
                    <a:pt x="383" y="120"/>
                    <a:pt x="384" y="110"/>
                  </a:cubicBezTo>
                  <a:lnTo>
                    <a:pt x="395" y="15"/>
                  </a:lnTo>
                  <a:cubicBezTo>
                    <a:pt x="397" y="0"/>
                    <a:pt x="394" y="0"/>
                    <a:pt x="380" y="0"/>
                  </a:cubicBezTo>
                  <a:lnTo>
                    <a:pt x="105" y="0"/>
                  </a:lnTo>
                  <a:cubicBezTo>
                    <a:pt x="94" y="0"/>
                    <a:pt x="88" y="0"/>
                    <a:pt x="88" y="11"/>
                  </a:cubicBezTo>
                  <a:cubicBezTo>
                    <a:pt x="88" y="17"/>
                    <a:pt x="93" y="17"/>
                    <a:pt x="104" y="17"/>
                  </a:cubicBezTo>
                  <a:cubicBezTo>
                    <a:pt x="124" y="17"/>
                    <a:pt x="139" y="17"/>
                    <a:pt x="139" y="27"/>
                  </a:cubicBezTo>
                  <a:cubicBezTo>
                    <a:pt x="139" y="29"/>
                    <a:pt x="139" y="30"/>
                    <a:pt x="136" y="40"/>
                  </a:cubicBezTo>
                  <a:lnTo>
                    <a:pt x="64" y="329"/>
                  </a:lnTo>
                  <a:cubicBezTo>
                    <a:pt x="59" y="350"/>
                    <a:pt x="58" y="355"/>
                    <a:pt x="15" y="355"/>
                  </a:cubicBezTo>
                  <a:cubicBezTo>
                    <a:pt x="6" y="355"/>
                    <a:pt x="0" y="355"/>
                    <a:pt x="0" y="365"/>
                  </a:cubicBezTo>
                  <a:cubicBezTo>
                    <a:pt x="0" y="371"/>
                    <a:pt x="4" y="371"/>
                    <a:pt x="15" y="371"/>
                  </a:cubicBezTo>
                  <a:lnTo>
                    <a:pt x="298" y="371"/>
                  </a:lnTo>
                  <a:cubicBezTo>
                    <a:pt x="310" y="371"/>
                    <a:pt x="311" y="371"/>
                    <a:pt x="315" y="362"/>
                  </a:cubicBezTo>
                  <a:lnTo>
                    <a:pt x="365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1" name="Rectangle 78">
              <a:extLst>
                <a:ext uri="{FF2B5EF4-FFF2-40B4-BE49-F238E27FC236}">
                  <a16:creationId xmlns:a16="http://schemas.microsoft.com/office/drawing/2014/main" id="{21E168FA-C760-4748-AEA8-B5D54B5F3F04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396875" y="5730875"/>
              <a:ext cx="676275" cy="1111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2" name="Freeform 79">
              <a:extLst>
                <a:ext uri="{FF2B5EF4-FFF2-40B4-BE49-F238E27FC236}">
                  <a16:creationId xmlns:a16="http://schemas.microsoft.com/office/drawing/2014/main" id="{FAE70D66-A181-48AC-9439-95E307053189}"/>
                </a:ext>
              </a:extLst>
            </p:cNvPr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406400" y="5830888"/>
              <a:ext cx="130175" cy="177800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0 w 287"/>
                <a:gd name="T29" fmla="*/ 205 h 402"/>
                <a:gd name="T30" fmla="*/ 231 w 287"/>
                <a:gd name="T31" fmla="*/ 205 h 402"/>
                <a:gd name="T32" fmla="*/ 102 w 287"/>
                <a:gd name="T33" fmla="*/ 387 h 402"/>
                <a:gd name="T34" fmla="*/ 42 w 287"/>
                <a:gd name="T35" fmla="*/ 325 h 402"/>
                <a:gd name="T36" fmla="*/ 78 w 287"/>
                <a:gd name="T37" fmla="*/ 202 h 402"/>
                <a:gd name="T38" fmla="*/ 160 w 287"/>
                <a:gd name="T39" fmla="*/ 153 h 402"/>
                <a:gd name="T40" fmla="*/ 221 w 287"/>
                <a:gd name="T41" fmla="*/ 225 h 402"/>
                <a:gd name="T42" fmla="*/ 102 w 287"/>
                <a:gd name="T43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5" y="105"/>
                  </a:cubicBezTo>
                  <a:cubicBezTo>
                    <a:pt x="103" y="105"/>
                    <a:pt x="115" y="89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2" y="161"/>
                    <a:pt x="231" y="205"/>
                  </a:cubicBezTo>
                  <a:lnTo>
                    <a:pt x="230" y="205"/>
                  </a:ln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5" y="234"/>
                    <a:pt x="78" y="202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3" name="Freeform 80">
              <a:extLst>
                <a:ext uri="{FF2B5EF4-FFF2-40B4-BE49-F238E27FC236}">
                  <a16:creationId xmlns:a16="http://schemas.microsoft.com/office/drawing/2014/main" id="{9097A29C-F678-4F08-B298-E9178716B37D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625475" y="5770563"/>
              <a:ext cx="107950" cy="47625"/>
            </a:xfrm>
            <a:custGeom>
              <a:avLst/>
              <a:gdLst>
                <a:gd name="T0" fmla="*/ 193 w 241"/>
                <a:gd name="T1" fmla="*/ 65 h 108"/>
                <a:gd name="T2" fmla="*/ 168 w 241"/>
                <a:gd name="T3" fmla="*/ 97 h 108"/>
                <a:gd name="T4" fmla="*/ 179 w 241"/>
                <a:gd name="T5" fmla="*/ 108 h 108"/>
                <a:gd name="T6" fmla="*/ 189 w 241"/>
                <a:gd name="T7" fmla="*/ 101 h 108"/>
                <a:gd name="T8" fmla="*/ 232 w 241"/>
                <a:gd name="T9" fmla="*/ 65 h 108"/>
                <a:gd name="T10" fmla="*/ 241 w 241"/>
                <a:gd name="T11" fmla="*/ 54 h 108"/>
                <a:gd name="T12" fmla="*/ 234 w 241"/>
                <a:gd name="T13" fmla="*/ 43 h 108"/>
                <a:gd name="T14" fmla="*/ 211 w 241"/>
                <a:gd name="T15" fmla="*/ 12 h 108"/>
                <a:gd name="T16" fmla="*/ 201 w 241"/>
                <a:gd name="T17" fmla="*/ 0 h 108"/>
                <a:gd name="T18" fmla="*/ 190 w 241"/>
                <a:gd name="T19" fmla="*/ 11 h 108"/>
                <a:gd name="T20" fmla="*/ 203 w 241"/>
                <a:gd name="T21" fmla="*/ 43 h 108"/>
                <a:gd name="T22" fmla="*/ 19 w 241"/>
                <a:gd name="T23" fmla="*/ 43 h 108"/>
                <a:gd name="T24" fmla="*/ 0 w 241"/>
                <a:gd name="T25" fmla="*/ 54 h 108"/>
                <a:gd name="T26" fmla="*/ 19 w 241"/>
                <a:gd name="T27" fmla="*/ 65 h 108"/>
                <a:gd name="T28" fmla="*/ 193 w 241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1" h="108">
                  <a:moveTo>
                    <a:pt x="193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2"/>
                    <a:pt x="173" y="108"/>
                    <a:pt x="179" y="108"/>
                  </a:cubicBezTo>
                  <a:cubicBezTo>
                    <a:pt x="184" y="108"/>
                    <a:pt x="186" y="104"/>
                    <a:pt x="189" y="101"/>
                  </a:cubicBezTo>
                  <a:cubicBezTo>
                    <a:pt x="196" y="93"/>
                    <a:pt x="208" y="77"/>
                    <a:pt x="232" y="65"/>
                  </a:cubicBezTo>
                  <a:cubicBezTo>
                    <a:pt x="236" y="63"/>
                    <a:pt x="241" y="60"/>
                    <a:pt x="241" y="54"/>
                  </a:cubicBezTo>
                  <a:cubicBezTo>
                    <a:pt x="241" y="48"/>
                    <a:pt x="238" y="46"/>
                    <a:pt x="234" y="43"/>
                  </a:cubicBezTo>
                  <a:cubicBezTo>
                    <a:pt x="222" y="35"/>
                    <a:pt x="216" y="25"/>
                    <a:pt x="211" y="12"/>
                  </a:cubicBezTo>
                  <a:cubicBezTo>
                    <a:pt x="210" y="7"/>
                    <a:pt x="208" y="0"/>
                    <a:pt x="201" y="0"/>
                  </a:cubicBezTo>
                  <a:cubicBezTo>
                    <a:pt x="193" y="0"/>
                    <a:pt x="190" y="7"/>
                    <a:pt x="190" y="11"/>
                  </a:cubicBezTo>
                  <a:cubicBezTo>
                    <a:pt x="190" y="14"/>
                    <a:pt x="194" y="31"/>
                    <a:pt x="203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3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4" name="Freeform 81">
              <a:extLst>
                <a:ext uri="{FF2B5EF4-FFF2-40B4-BE49-F238E27FC236}">
                  <a16:creationId xmlns:a16="http://schemas.microsoft.com/office/drawing/2014/main" id="{42A7C508-69D8-4651-87A8-15A2157C2715}"/>
                </a:ext>
              </a:extLst>
            </p:cNvPr>
            <p:cNvSpPr>
              <a:spLocks noEditPoints="1"/>
            </p:cNvSpPr>
            <p:nvPr>
              <p:custDataLst>
                <p:tags r:id="rId13"/>
              </p:custDataLst>
            </p:nvPr>
          </p:nvSpPr>
          <p:spPr bwMode="auto">
            <a:xfrm>
              <a:off x="550863" y="5838825"/>
              <a:ext cx="176213" cy="163513"/>
            </a:xfrm>
            <a:custGeom>
              <a:avLst/>
              <a:gdLst>
                <a:gd name="T0" fmla="*/ 64 w 389"/>
                <a:gd name="T1" fmla="*/ 330 h 372"/>
                <a:gd name="T2" fmla="*/ 15 w 389"/>
                <a:gd name="T3" fmla="*/ 355 h 372"/>
                <a:gd name="T4" fmla="*/ 0 w 389"/>
                <a:gd name="T5" fmla="*/ 366 h 372"/>
                <a:gd name="T6" fmla="*/ 15 w 389"/>
                <a:gd name="T7" fmla="*/ 372 h 372"/>
                <a:gd name="T8" fmla="*/ 209 w 389"/>
                <a:gd name="T9" fmla="*/ 372 h 372"/>
                <a:gd name="T10" fmla="*/ 360 w 389"/>
                <a:gd name="T11" fmla="*/ 254 h 372"/>
                <a:gd name="T12" fmla="*/ 275 w 389"/>
                <a:gd name="T13" fmla="*/ 177 h 372"/>
                <a:gd name="T14" fmla="*/ 389 w 389"/>
                <a:gd name="T15" fmla="*/ 75 h 372"/>
                <a:gd name="T16" fmla="*/ 288 w 389"/>
                <a:gd name="T17" fmla="*/ 0 h 372"/>
                <a:gd name="T18" fmla="*/ 105 w 389"/>
                <a:gd name="T19" fmla="*/ 0 h 372"/>
                <a:gd name="T20" fmla="*/ 89 w 389"/>
                <a:gd name="T21" fmla="*/ 11 h 372"/>
                <a:gd name="T22" fmla="*/ 104 w 389"/>
                <a:gd name="T23" fmla="*/ 17 h 372"/>
                <a:gd name="T24" fmla="*/ 125 w 389"/>
                <a:gd name="T25" fmla="*/ 18 h 372"/>
                <a:gd name="T26" fmla="*/ 139 w 389"/>
                <a:gd name="T27" fmla="*/ 26 h 372"/>
                <a:gd name="T28" fmla="*/ 137 w 389"/>
                <a:gd name="T29" fmla="*/ 37 h 372"/>
                <a:gd name="T30" fmla="*/ 64 w 389"/>
                <a:gd name="T31" fmla="*/ 330 h 372"/>
                <a:gd name="T32" fmla="*/ 147 w 389"/>
                <a:gd name="T33" fmla="*/ 173 h 372"/>
                <a:gd name="T34" fmla="*/ 180 w 389"/>
                <a:gd name="T35" fmla="*/ 37 h 372"/>
                <a:gd name="T36" fmla="*/ 210 w 389"/>
                <a:gd name="T37" fmla="*/ 17 h 372"/>
                <a:gd name="T38" fmla="*/ 280 w 389"/>
                <a:gd name="T39" fmla="*/ 17 h 372"/>
                <a:gd name="T40" fmla="*/ 340 w 389"/>
                <a:gd name="T41" fmla="*/ 73 h 372"/>
                <a:gd name="T42" fmla="*/ 226 w 389"/>
                <a:gd name="T43" fmla="*/ 173 h 372"/>
                <a:gd name="T44" fmla="*/ 147 w 389"/>
                <a:gd name="T45" fmla="*/ 173 h 372"/>
                <a:gd name="T46" fmla="*/ 122 w 389"/>
                <a:gd name="T47" fmla="*/ 355 h 372"/>
                <a:gd name="T48" fmla="*/ 110 w 389"/>
                <a:gd name="T49" fmla="*/ 355 h 372"/>
                <a:gd name="T50" fmla="*/ 103 w 389"/>
                <a:gd name="T51" fmla="*/ 349 h 372"/>
                <a:gd name="T52" fmla="*/ 106 w 389"/>
                <a:gd name="T53" fmla="*/ 337 h 372"/>
                <a:gd name="T54" fmla="*/ 143 w 389"/>
                <a:gd name="T55" fmla="*/ 185 h 372"/>
                <a:gd name="T56" fmla="*/ 246 w 389"/>
                <a:gd name="T57" fmla="*/ 185 h 372"/>
                <a:gd name="T58" fmla="*/ 309 w 389"/>
                <a:gd name="T59" fmla="*/ 248 h 372"/>
                <a:gd name="T60" fmla="*/ 196 w 389"/>
                <a:gd name="T61" fmla="*/ 355 h 372"/>
                <a:gd name="T62" fmla="*/ 122 w 389"/>
                <a:gd name="T63" fmla="*/ 355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9" h="372">
                  <a:moveTo>
                    <a:pt x="64" y="330"/>
                  </a:moveTo>
                  <a:cubicBezTo>
                    <a:pt x="59" y="351"/>
                    <a:pt x="58" y="355"/>
                    <a:pt x="15" y="355"/>
                  </a:cubicBezTo>
                  <a:cubicBezTo>
                    <a:pt x="5" y="355"/>
                    <a:pt x="0" y="355"/>
                    <a:pt x="0" y="366"/>
                  </a:cubicBezTo>
                  <a:cubicBezTo>
                    <a:pt x="0" y="372"/>
                    <a:pt x="5" y="372"/>
                    <a:pt x="15" y="372"/>
                  </a:cubicBezTo>
                  <a:lnTo>
                    <a:pt x="209" y="372"/>
                  </a:lnTo>
                  <a:cubicBezTo>
                    <a:pt x="295" y="372"/>
                    <a:pt x="360" y="308"/>
                    <a:pt x="360" y="254"/>
                  </a:cubicBezTo>
                  <a:cubicBezTo>
                    <a:pt x="360" y="215"/>
                    <a:pt x="328" y="183"/>
                    <a:pt x="275" y="177"/>
                  </a:cubicBezTo>
                  <a:cubicBezTo>
                    <a:pt x="332" y="167"/>
                    <a:pt x="389" y="127"/>
                    <a:pt x="389" y="75"/>
                  </a:cubicBezTo>
                  <a:cubicBezTo>
                    <a:pt x="389" y="35"/>
                    <a:pt x="353" y="0"/>
                    <a:pt x="288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05" y="17"/>
                    <a:pt x="115" y="17"/>
                    <a:pt x="125" y="18"/>
                  </a:cubicBezTo>
                  <a:cubicBezTo>
                    <a:pt x="135" y="19"/>
                    <a:pt x="139" y="19"/>
                    <a:pt x="139" y="26"/>
                  </a:cubicBezTo>
                  <a:cubicBezTo>
                    <a:pt x="139" y="29"/>
                    <a:pt x="139" y="30"/>
                    <a:pt x="137" y="37"/>
                  </a:cubicBezTo>
                  <a:lnTo>
                    <a:pt x="64" y="330"/>
                  </a:lnTo>
                  <a:close/>
                  <a:moveTo>
                    <a:pt x="147" y="173"/>
                  </a:moveTo>
                  <a:lnTo>
                    <a:pt x="180" y="37"/>
                  </a:lnTo>
                  <a:cubicBezTo>
                    <a:pt x="185" y="18"/>
                    <a:pt x="186" y="17"/>
                    <a:pt x="210" y="17"/>
                  </a:cubicBezTo>
                  <a:lnTo>
                    <a:pt x="280" y="17"/>
                  </a:lnTo>
                  <a:cubicBezTo>
                    <a:pt x="328" y="17"/>
                    <a:pt x="340" y="49"/>
                    <a:pt x="340" y="73"/>
                  </a:cubicBezTo>
                  <a:cubicBezTo>
                    <a:pt x="340" y="121"/>
                    <a:pt x="293" y="173"/>
                    <a:pt x="226" y="173"/>
                  </a:cubicBezTo>
                  <a:lnTo>
                    <a:pt x="147" y="173"/>
                  </a:lnTo>
                  <a:close/>
                  <a:moveTo>
                    <a:pt x="122" y="355"/>
                  </a:moveTo>
                  <a:cubicBezTo>
                    <a:pt x="114" y="355"/>
                    <a:pt x="113" y="355"/>
                    <a:pt x="110" y="355"/>
                  </a:cubicBezTo>
                  <a:cubicBezTo>
                    <a:pt x="105" y="354"/>
                    <a:pt x="103" y="354"/>
                    <a:pt x="103" y="349"/>
                  </a:cubicBezTo>
                  <a:cubicBezTo>
                    <a:pt x="103" y="348"/>
                    <a:pt x="103" y="347"/>
                    <a:pt x="106" y="337"/>
                  </a:cubicBezTo>
                  <a:lnTo>
                    <a:pt x="143" y="185"/>
                  </a:lnTo>
                  <a:lnTo>
                    <a:pt x="246" y="185"/>
                  </a:lnTo>
                  <a:cubicBezTo>
                    <a:pt x="299" y="185"/>
                    <a:pt x="309" y="225"/>
                    <a:pt x="309" y="248"/>
                  </a:cubicBezTo>
                  <a:cubicBezTo>
                    <a:pt x="309" y="302"/>
                    <a:pt x="261" y="355"/>
                    <a:pt x="196" y="355"/>
                  </a:cubicBezTo>
                  <a:lnTo>
                    <a:pt x="122" y="35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5" name="Freeform 82">
              <a:extLst>
                <a:ext uri="{FF2B5EF4-FFF2-40B4-BE49-F238E27FC236}">
                  <a16:creationId xmlns:a16="http://schemas.microsoft.com/office/drawing/2014/main" id="{3FDDE6B6-7C83-4561-9714-F6D6A75141C1}"/>
                </a:ext>
              </a:extLst>
            </p:cNvPr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749300" y="5830888"/>
              <a:ext cx="130175" cy="177800"/>
            </a:xfrm>
            <a:custGeom>
              <a:avLst/>
              <a:gdLst>
                <a:gd name="T0" fmla="*/ 230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0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2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0" y="205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5" y="105"/>
                  </a:cubicBezTo>
                  <a:cubicBezTo>
                    <a:pt x="103" y="105"/>
                    <a:pt x="115" y="89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2" y="161"/>
                    <a:pt x="231" y="205"/>
                  </a:cubicBezTo>
                  <a:lnTo>
                    <a:pt x="230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5" y="234"/>
                    <a:pt x="78" y="202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6" name="Freeform 83">
              <a:extLst>
                <a:ext uri="{FF2B5EF4-FFF2-40B4-BE49-F238E27FC236}">
                  <a16:creationId xmlns:a16="http://schemas.microsoft.com/office/drawing/2014/main" id="{7C933E3E-4BBC-4D9C-8537-85D656AA3846}"/>
                </a:ext>
              </a:extLst>
            </p:cNvPr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962025" y="5770563"/>
              <a:ext cx="109538" cy="47625"/>
            </a:xfrm>
            <a:custGeom>
              <a:avLst/>
              <a:gdLst>
                <a:gd name="T0" fmla="*/ 194 w 242"/>
                <a:gd name="T1" fmla="*/ 65 h 108"/>
                <a:gd name="T2" fmla="*/ 168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4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3 w 242"/>
                <a:gd name="T21" fmla="*/ 43 h 108"/>
                <a:gd name="T22" fmla="*/ 20 w 242"/>
                <a:gd name="T23" fmla="*/ 43 h 108"/>
                <a:gd name="T24" fmla="*/ 0 w 242"/>
                <a:gd name="T25" fmla="*/ 54 h 108"/>
                <a:gd name="T26" fmla="*/ 20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3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4" y="43"/>
                  </a:cubicBezTo>
                  <a:cubicBezTo>
                    <a:pt x="222" y="35"/>
                    <a:pt x="216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3" y="0"/>
                    <a:pt x="190" y="7"/>
                    <a:pt x="190" y="11"/>
                  </a:cubicBezTo>
                  <a:cubicBezTo>
                    <a:pt x="190" y="14"/>
                    <a:pt x="195" y="31"/>
                    <a:pt x="203" y="43"/>
                  </a:cubicBezTo>
                  <a:lnTo>
                    <a:pt x="20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20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7" name="Freeform 84">
              <a:extLst>
                <a:ext uri="{FF2B5EF4-FFF2-40B4-BE49-F238E27FC236}">
                  <a16:creationId xmlns:a16="http://schemas.microsoft.com/office/drawing/2014/main" id="{3214F395-2A64-4CC6-A22D-837D196DBEC2}"/>
                </a:ext>
              </a:extLst>
            </p:cNvPr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893763" y="5838825"/>
              <a:ext cx="176213" cy="169863"/>
            </a:xfrm>
            <a:custGeom>
              <a:avLst/>
              <a:gdLst>
                <a:gd name="T0" fmla="*/ 182 w 390"/>
                <a:gd name="T1" fmla="*/ 37 h 384"/>
                <a:gd name="T2" fmla="*/ 198 w 390"/>
                <a:gd name="T3" fmla="*/ 17 h 384"/>
                <a:gd name="T4" fmla="*/ 231 w 390"/>
                <a:gd name="T5" fmla="*/ 17 h 384"/>
                <a:gd name="T6" fmla="*/ 330 w 390"/>
                <a:gd name="T7" fmla="*/ 71 h 384"/>
                <a:gd name="T8" fmla="*/ 300 w 390"/>
                <a:gd name="T9" fmla="*/ 148 h 384"/>
                <a:gd name="T10" fmla="*/ 208 w 390"/>
                <a:gd name="T11" fmla="*/ 180 h 384"/>
                <a:gd name="T12" fmla="*/ 147 w 390"/>
                <a:gd name="T13" fmla="*/ 180 h 384"/>
                <a:gd name="T14" fmla="*/ 182 w 390"/>
                <a:gd name="T15" fmla="*/ 37 h 384"/>
                <a:gd name="T16" fmla="*/ 261 w 390"/>
                <a:gd name="T17" fmla="*/ 187 h 384"/>
                <a:gd name="T18" fmla="*/ 381 w 390"/>
                <a:gd name="T19" fmla="*/ 82 h 384"/>
                <a:gd name="T20" fmla="*/ 260 w 390"/>
                <a:gd name="T21" fmla="*/ 0 h 384"/>
                <a:gd name="T22" fmla="*/ 105 w 390"/>
                <a:gd name="T23" fmla="*/ 0 h 384"/>
                <a:gd name="T24" fmla="*/ 89 w 390"/>
                <a:gd name="T25" fmla="*/ 11 h 384"/>
                <a:gd name="T26" fmla="*/ 104 w 390"/>
                <a:gd name="T27" fmla="*/ 17 h 384"/>
                <a:gd name="T28" fmla="*/ 125 w 390"/>
                <a:gd name="T29" fmla="*/ 18 h 384"/>
                <a:gd name="T30" fmla="*/ 140 w 390"/>
                <a:gd name="T31" fmla="*/ 26 h 384"/>
                <a:gd name="T32" fmla="*/ 138 w 390"/>
                <a:gd name="T33" fmla="*/ 37 h 384"/>
                <a:gd name="T34" fmla="*/ 65 w 390"/>
                <a:gd name="T35" fmla="*/ 330 h 384"/>
                <a:gd name="T36" fmla="*/ 15 w 390"/>
                <a:gd name="T37" fmla="*/ 355 h 384"/>
                <a:gd name="T38" fmla="*/ 0 w 390"/>
                <a:gd name="T39" fmla="*/ 366 h 384"/>
                <a:gd name="T40" fmla="*/ 8 w 390"/>
                <a:gd name="T41" fmla="*/ 372 h 384"/>
                <a:gd name="T42" fmla="*/ 77 w 390"/>
                <a:gd name="T43" fmla="*/ 371 h 384"/>
                <a:gd name="T44" fmla="*/ 146 w 390"/>
                <a:gd name="T45" fmla="*/ 372 h 384"/>
                <a:gd name="T46" fmla="*/ 157 w 390"/>
                <a:gd name="T47" fmla="*/ 361 h 384"/>
                <a:gd name="T48" fmla="*/ 142 w 390"/>
                <a:gd name="T49" fmla="*/ 355 h 384"/>
                <a:gd name="T50" fmla="*/ 106 w 390"/>
                <a:gd name="T51" fmla="*/ 346 h 384"/>
                <a:gd name="T52" fmla="*/ 108 w 390"/>
                <a:gd name="T53" fmla="*/ 336 h 384"/>
                <a:gd name="T54" fmla="*/ 144 w 390"/>
                <a:gd name="T55" fmla="*/ 192 h 384"/>
                <a:gd name="T56" fmla="*/ 209 w 390"/>
                <a:gd name="T57" fmla="*/ 192 h 384"/>
                <a:gd name="T58" fmla="*/ 268 w 390"/>
                <a:gd name="T59" fmla="*/ 241 h 384"/>
                <a:gd name="T60" fmla="*/ 260 w 390"/>
                <a:gd name="T61" fmla="*/ 279 h 384"/>
                <a:gd name="T62" fmla="*/ 252 w 390"/>
                <a:gd name="T63" fmla="*/ 325 h 384"/>
                <a:gd name="T64" fmla="*/ 324 w 390"/>
                <a:gd name="T65" fmla="*/ 384 h 384"/>
                <a:gd name="T66" fmla="*/ 390 w 390"/>
                <a:gd name="T67" fmla="*/ 322 h 384"/>
                <a:gd name="T68" fmla="*/ 383 w 390"/>
                <a:gd name="T69" fmla="*/ 315 h 384"/>
                <a:gd name="T70" fmla="*/ 376 w 390"/>
                <a:gd name="T71" fmla="*/ 323 h 384"/>
                <a:gd name="T72" fmla="*/ 326 w 390"/>
                <a:gd name="T73" fmla="*/ 372 h 384"/>
                <a:gd name="T74" fmla="*/ 305 w 390"/>
                <a:gd name="T75" fmla="*/ 339 h 384"/>
                <a:gd name="T76" fmla="*/ 310 w 390"/>
                <a:gd name="T77" fmla="*/ 277 h 384"/>
                <a:gd name="T78" fmla="*/ 312 w 390"/>
                <a:gd name="T79" fmla="*/ 251 h 384"/>
                <a:gd name="T80" fmla="*/ 261 w 390"/>
                <a:gd name="T81" fmla="*/ 187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0" h="384">
                  <a:moveTo>
                    <a:pt x="182" y="37"/>
                  </a:moveTo>
                  <a:cubicBezTo>
                    <a:pt x="186" y="24"/>
                    <a:pt x="187" y="19"/>
                    <a:pt x="198" y="17"/>
                  </a:cubicBezTo>
                  <a:cubicBezTo>
                    <a:pt x="203" y="17"/>
                    <a:pt x="220" y="17"/>
                    <a:pt x="231" y="17"/>
                  </a:cubicBezTo>
                  <a:cubicBezTo>
                    <a:pt x="270" y="17"/>
                    <a:pt x="330" y="17"/>
                    <a:pt x="330" y="71"/>
                  </a:cubicBezTo>
                  <a:cubicBezTo>
                    <a:pt x="330" y="89"/>
                    <a:pt x="322" y="127"/>
                    <a:pt x="300" y="148"/>
                  </a:cubicBezTo>
                  <a:cubicBezTo>
                    <a:pt x="286" y="162"/>
                    <a:pt x="257" y="180"/>
                    <a:pt x="208" y="180"/>
                  </a:cubicBezTo>
                  <a:lnTo>
                    <a:pt x="147" y="180"/>
                  </a:lnTo>
                  <a:lnTo>
                    <a:pt x="182" y="37"/>
                  </a:lnTo>
                  <a:close/>
                  <a:moveTo>
                    <a:pt x="261" y="187"/>
                  </a:moveTo>
                  <a:cubicBezTo>
                    <a:pt x="316" y="175"/>
                    <a:pt x="381" y="137"/>
                    <a:pt x="381" y="82"/>
                  </a:cubicBezTo>
                  <a:cubicBezTo>
                    <a:pt x="381" y="35"/>
                    <a:pt x="332" y="0"/>
                    <a:pt x="260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19"/>
                    <a:pt x="140" y="19"/>
                    <a:pt x="140" y="26"/>
                  </a:cubicBezTo>
                  <a:cubicBezTo>
                    <a:pt x="140" y="29"/>
                    <a:pt x="139" y="30"/>
                    <a:pt x="138" y="37"/>
                  </a:cubicBezTo>
                  <a:lnTo>
                    <a:pt x="65" y="330"/>
                  </a:lnTo>
                  <a:cubicBezTo>
                    <a:pt x="59" y="351"/>
                    <a:pt x="58" y="355"/>
                    <a:pt x="15" y="355"/>
                  </a:cubicBezTo>
                  <a:cubicBezTo>
                    <a:pt x="5" y="355"/>
                    <a:pt x="0" y="355"/>
                    <a:pt x="0" y="366"/>
                  </a:cubicBezTo>
                  <a:cubicBezTo>
                    <a:pt x="0" y="372"/>
                    <a:pt x="7" y="372"/>
                    <a:pt x="8" y="372"/>
                  </a:cubicBezTo>
                  <a:cubicBezTo>
                    <a:pt x="23" y="372"/>
                    <a:pt x="61" y="371"/>
                    <a:pt x="77" y="371"/>
                  </a:cubicBezTo>
                  <a:cubicBezTo>
                    <a:pt x="92" y="371"/>
                    <a:pt x="131" y="372"/>
                    <a:pt x="146" y="372"/>
                  </a:cubicBezTo>
                  <a:cubicBezTo>
                    <a:pt x="150" y="372"/>
                    <a:pt x="157" y="372"/>
                    <a:pt x="157" y="361"/>
                  </a:cubicBezTo>
                  <a:cubicBezTo>
                    <a:pt x="157" y="355"/>
                    <a:pt x="152" y="355"/>
                    <a:pt x="142" y="355"/>
                  </a:cubicBezTo>
                  <a:cubicBezTo>
                    <a:pt x="121" y="355"/>
                    <a:pt x="106" y="355"/>
                    <a:pt x="106" y="346"/>
                  </a:cubicBezTo>
                  <a:cubicBezTo>
                    <a:pt x="106" y="342"/>
                    <a:pt x="107" y="340"/>
                    <a:pt x="108" y="336"/>
                  </a:cubicBezTo>
                  <a:lnTo>
                    <a:pt x="144" y="192"/>
                  </a:lnTo>
                  <a:lnTo>
                    <a:pt x="209" y="192"/>
                  </a:lnTo>
                  <a:cubicBezTo>
                    <a:pt x="258" y="192"/>
                    <a:pt x="268" y="222"/>
                    <a:pt x="268" y="241"/>
                  </a:cubicBezTo>
                  <a:cubicBezTo>
                    <a:pt x="268" y="250"/>
                    <a:pt x="264" y="266"/>
                    <a:pt x="260" y="279"/>
                  </a:cubicBezTo>
                  <a:cubicBezTo>
                    <a:pt x="257" y="294"/>
                    <a:pt x="252" y="315"/>
                    <a:pt x="252" y="325"/>
                  </a:cubicBezTo>
                  <a:cubicBezTo>
                    <a:pt x="252" y="384"/>
                    <a:pt x="317" y="384"/>
                    <a:pt x="324" y="384"/>
                  </a:cubicBezTo>
                  <a:cubicBezTo>
                    <a:pt x="371" y="384"/>
                    <a:pt x="390" y="329"/>
                    <a:pt x="390" y="322"/>
                  </a:cubicBezTo>
                  <a:cubicBezTo>
                    <a:pt x="390" y="315"/>
                    <a:pt x="384" y="315"/>
                    <a:pt x="383" y="315"/>
                  </a:cubicBezTo>
                  <a:cubicBezTo>
                    <a:pt x="378" y="315"/>
                    <a:pt x="377" y="319"/>
                    <a:pt x="376" y="323"/>
                  </a:cubicBezTo>
                  <a:cubicBezTo>
                    <a:pt x="362" y="363"/>
                    <a:pt x="339" y="372"/>
                    <a:pt x="326" y="372"/>
                  </a:cubicBezTo>
                  <a:cubicBezTo>
                    <a:pt x="308" y="372"/>
                    <a:pt x="305" y="360"/>
                    <a:pt x="305" y="339"/>
                  </a:cubicBezTo>
                  <a:cubicBezTo>
                    <a:pt x="305" y="322"/>
                    <a:pt x="308" y="294"/>
                    <a:pt x="310" y="277"/>
                  </a:cubicBezTo>
                  <a:cubicBezTo>
                    <a:pt x="311" y="269"/>
                    <a:pt x="312" y="259"/>
                    <a:pt x="312" y="251"/>
                  </a:cubicBezTo>
                  <a:cubicBezTo>
                    <a:pt x="312" y="209"/>
                    <a:pt x="276" y="192"/>
                    <a:pt x="261" y="1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55" name="Right Arrow 14">
            <a:extLst>
              <a:ext uri="{FF2B5EF4-FFF2-40B4-BE49-F238E27FC236}">
                <a16:creationId xmlns:a16="http://schemas.microsoft.com/office/drawing/2014/main" id="{6A429462-2422-41E8-A881-EA7572D76E87}"/>
              </a:ext>
            </a:extLst>
          </p:cNvPr>
          <p:cNvSpPr/>
          <p:nvPr/>
        </p:nvSpPr>
        <p:spPr>
          <a:xfrm>
            <a:off x="3205269" y="3162262"/>
            <a:ext cx="384433" cy="1523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57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836712"/>
            <a:ext cx="8356600" cy="4894262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Experimentelle NMR- und VCD-Spektren üblicherweise in Lösung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        Einbeziehung von </a:t>
            </a:r>
            <a:r>
              <a:rPr lang="de-DE" sz="1800" noProof="0" dirty="0">
                <a:solidFill>
                  <a:schemeClr val="accent1"/>
                </a:solidFill>
              </a:rPr>
              <a:t>Umgebungseffekten</a:t>
            </a:r>
            <a:r>
              <a:rPr lang="de-DE" sz="1800" noProof="0" dirty="0"/>
              <a:t> notwendig</a:t>
            </a:r>
          </a:p>
          <a:p>
            <a:pPr marL="0" indent="0">
              <a:lnSpc>
                <a:spcPct val="120000"/>
              </a:lnSpc>
              <a:buNone/>
            </a:pPr>
            <a:endParaRPr lang="de-DE" sz="1400" noProof="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Moleküle mit schweren Elementen (Z &gt; 36)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DE" sz="1800" dirty="0"/>
              <a:t>        </a:t>
            </a:r>
            <a:r>
              <a:rPr lang="de-DE" sz="1800" noProof="0" dirty="0"/>
              <a:t>Berücksichtigung </a:t>
            </a:r>
            <a:r>
              <a:rPr lang="de-DE" sz="1800" noProof="0" dirty="0">
                <a:solidFill>
                  <a:srgbClr val="009681"/>
                </a:solidFill>
              </a:rPr>
              <a:t>skalar-relativistischer Effekte</a:t>
            </a:r>
            <a:r>
              <a:rPr lang="de-DE" sz="1800" noProof="0" dirty="0"/>
              <a:t> wünschenswert</a:t>
            </a:r>
          </a:p>
          <a:p>
            <a:pPr marL="0" indent="0">
              <a:lnSpc>
                <a:spcPct val="120000"/>
              </a:lnSpc>
              <a:buNone/>
            </a:pPr>
            <a:endParaRPr lang="de-DE" sz="1400" noProof="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Berechnung magnetischer Eigenschaften von großen Molekülen ist zeitintensiv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DE" sz="1800" dirty="0"/>
              <a:t>        </a:t>
            </a:r>
            <a:r>
              <a:rPr lang="de-DE" sz="1800" noProof="0" dirty="0">
                <a:solidFill>
                  <a:srgbClr val="009681"/>
                </a:solidFill>
              </a:rPr>
              <a:t>Effiziente Methoden</a:t>
            </a:r>
            <a:r>
              <a:rPr lang="de-DE" sz="1800" noProof="0" dirty="0"/>
              <a:t> erforderlich</a:t>
            </a:r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Möglich durch Implementierung von:</a:t>
            </a:r>
          </a:p>
          <a:p>
            <a:pPr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800" i="1" noProof="0" dirty="0" err="1"/>
              <a:t>Conductor</a:t>
            </a:r>
            <a:r>
              <a:rPr lang="de-DE" sz="1800" i="1" noProof="0" dirty="0"/>
              <a:t>-like Screening Model </a:t>
            </a:r>
            <a:r>
              <a:rPr lang="de-DE" sz="1800" noProof="0" dirty="0"/>
              <a:t>(</a:t>
            </a:r>
            <a:r>
              <a:rPr lang="de-DE" sz="1800" noProof="0" dirty="0">
                <a:solidFill>
                  <a:srgbClr val="009681"/>
                </a:solidFill>
              </a:rPr>
              <a:t>COSMO</a:t>
            </a:r>
            <a:r>
              <a:rPr lang="de-DE" sz="1800" noProof="0" dirty="0"/>
              <a:t>)</a:t>
            </a:r>
          </a:p>
          <a:p>
            <a:pPr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800" i="1" noProof="0" dirty="0"/>
              <a:t>Effektive Core Potentials </a:t>
            </a:r>
            <a:r>
              <a:rPr lang="de-DE" sz="1800" noProof="0" dirty="0"/>
              <a:t>(</a:t>
            </a:r>
            <a:r>
              <a:rPr lang="de-DE" sz="1800" noProof="0" dirty="0">
                <a:solidFill>
                  <a:srgbClr val="009681"/>
                </a:solidFill>
              </a:rPr>
              <a:t>ECPs</a:t>
            </a:r>
            <a:r>
              <a:rPr lang="de-DE" sz="1800" noProof="0" dirty="0"/>
              <a:t>)</a:t>
            </a:r>
          </a:p>
          <a:p>
            <a:pPr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800" noProof="0" dirty="0">
                <a:solidFill>
                  <a:schemeClr val="accent1"/>
                </a:solidFill>
              </a:rPr>
              <a:t>Näherungsverfahren</a:t>
            </a:r>
            <a:r>
              <a:rPr lang="de-DE" sz="1800" noProof="0" dirty="0"/>
              <a:t> für zeitbestimmende Schritte, </a:t>
            </a:r>
            <a:br>
              <a:rPr lang="de-DE" sz="1800" noProof="0" dirty="0"/>
            </a:br>
            <a:r>
              <a:rPr lang="de-DE" sz="1800" noProof="0" dirty="0">
                <a:solidFill>
                  <a:srgbClr val="009681"/>
                </a:solidFill>
              </a:rPr>
              <a:t>Programmoptimierung</a:t>
            </a:r>
            <a:r>
              <a:rPr lang="de-DE" sz="1800" noProof="0" dirty="0"/>
              <a:t> und </a:t>
            </a:r>
            <a:r>
              <a:rPr lang="de-DE" sz="1800" noProof="0" dirty="0">
                <a:solidFill>
                  <a:schemeClr val="accent1"/>
                </a:solidFill>
              </a:rPr>
              <a:t>-</a:t>
            </a:r>
            <a:r>
              <a:rPr lang="de-DE" sz="1800" noProof="0" dirty="0" err="1">
                <a:solidFill>
                  <a:schemeClr val="accent1"/>
                </a:solidFill>
              </a:rPr>
              <a:t>p</a:t>
            </a:r>
            <a:r>
              <a:rPr lang="de-DE" sz="1800" noProof="0" dirty="0" err="1">
                <a:solidFill>
                  <a:srgbClr val="009681"/>
                </a:solidFill>
              </a:rPr>
              <a:t>arallelisierung</a:t>
            </a:r>
            <a:endParaRPr lang="de-DE" sz="1800" noProof="0" dirty="0">
              <a:solidFill>
                <a:srgbClr val="00968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01800" y="6445250"/>
            <a:ext cx="4248150" cy="360363"/>
          </a:xfrm>
        </p:spPr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5" name="Right Arrow 14">
            <a:extLst>
              <a:ext uri="{FF2B5EF4-FFF2-40B4-BE49-F238E27FC236}">
                <a16:creationId xmlns:a16="http://schemas.microsoft.com/office/drawing/2014/main" id="{4DDD2C70-C33C-494B-91AA-12CC01D5B5B1}"/>
              </a:ext>
            </a:extLst>
          </p:cNvPr>
          <p:cNvSpPr/>
          <p:nvPr/>
        </p:nvSpPr>
        <p:spPr>
          <a:xfrm>
            <a:off x="405765" y="1323717"/>
            <a:ext cx="384433" cy="1523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ight Arrow 14">
            <a:extLst>
              <a:ext uri="{FF2B5EF4-FFF2-40B4-BE49-F238E27FC236}">
                <a16:creationId xmlns:a16="http://schemas.microsoft.com/office/drawing/2014/main" id="{FEB6C854-B07C-458A-8421-22185552DB9B}"/>
              </a:ext>
            </a:extLst>
          </p:cNvPr>
          <p:cNvSpPr/>
          <p:nvPr/>
        </p:nvSpPr>
        <p:spPr>
          <a:xfrm>
            <a:off x="405765" y="2388597"/>
            <a:ext cx="384433" cy="1523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ight Arrow 14">
            <a:extLst>
              <a:ext uri="{FF2B5EF4-FFF2-40B4-BE49-F238E27FC236}">
                <a16:creationId xmlns:a16="http://schemas.microsoft.com/office/drawing/2014/main" id="{4DCC3305-D2BE-4CF9-92B7-061B1A92764C}"/>
              </a:ext>
            </a:extLst>
          </p:cNvPr>
          <p:cNvSpPr/>
          <p:nvPr/>
        </p:nvSpPr>
        <p:spPr>
          <a:xfrm>
            <a:off x="405765" y="3440931"/>
            <a:ext cx="384433" cy="1523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81ED9547-B28A-4051-9868-DD08AB91B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490761"/>
            <a:ext cx="6911975" cy="561975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Problemstellungen …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5777A1B8-53AF-4884-A78C-BCCCDC10272F}"/>
              </a:ext>
            </a:extLst>
          </p:cNvPr>
          <p:cNvSpPr txBox="1">
            <a:spLocks/>
          </p:cNvSpPr>
          <p:nvPr/>
        </p:nvSpPr>
        <p:spPr bwMode="auto">
          <a:xfrm>
            <a:off x="388888" y="4235177"/>
            <a:ext cx="69119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kern="0" dirty="0">
                <a:solidFill>
                  <a:schemeClr val="tx1"/>
                </a:solidFill>
              </a:rPr>
              <a:t>… und Lösungen</a:t>
            </a:r>
            <a:br>
              <a:rPr lang="de-DE" kern="0" dirty="0">
                <a:solidFill>
                  <a:schemeClr val="tx1"/>
                </a:solidFill>
              </a:rPr>
            </a:br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193474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Effizienzsteigerung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600" dirty="0"/>
              <a:t>Effiziente Berechnung von NMR-Abschirmungskonstante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5546B6A5-2606-4606-9D54-B2109C9C8958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5776936" y="1039813"/>
            <a:ext cx="1603376" cy="638176"/>
            <a:chOff x="5746752" y="1039813"/>
            <a:chExt cx="1603376" cy="638176"/>
          </a:xfrm>
        </p:grpSpPr>
        <p:sp>
          <p:nvSpPr>
            <p:cNvPr id="1042" name="Freeform 28">
              <a:extLst>
                <a:ext uri="{FF2B5EF4-FFF2-40B4-BE49-F238E27FC236}">
                  <a16:creationId xmlns:a16="http://schemas.microsoft.com/office/drawing/2014/main" id="{E904362A-863E-4EDA-A589-7735F0F3D5FC}"/>
                </a:ext>
              </a:extLst>
            </p:cNvPr>
            <p:cNvSpPr>
              <a:spLocks noEditPoints="1"/>
            </p:cNvSpPr>
            <p:nvPr>
              <p:custDataLst>
                <p:tags r:id="rId137"/>
              </p:custDataLst>
            </p:nvPr>
          </p:nvSpPr>
          <p:spPr bwMode="auto">
            <a:xfrm>
              <a:off x="5746752" y="1296988"/>
              <a:ext cx="123825" cy="103188"/>
            </a:xfrm>
            <a:custGeom>
              <a:avLst/>
              <a:gdLst>
                <a:gd name="T0" fmla="*/ 261 w 288"/>
                <a:gd name="T1" fmla="*/ 32 h 242"/>
                <a:gd name="T2" fmla="*/ 288 w 288"/>
                <a:gd name="T3" fmla="*/ 14 h 242"/>
                <a:gd name="T4" fmla="*/ 267 w 288"/>
                <a:gd name="T5" fmla="*/ 0 h 242"/>
                <a:gd name="T6" fmla="*/ 142 w 288"/>
                <a:gd name="T7" fmla="*/ 0 h 242"/>
                <a:gd name="T8" fmla="*/ 0 w 288"/>
                <a:gd name="T9" fmla="*/ 155 h 242"/>
                <a:gd name="T10" fmla="*/ 81 w 288"/>
                <a:gd name="T11" fmla="*/ 242 h 242"/>
                <a:gd name="T12" fmla="*/ 218 w 288"/>
                <a:gd name="T13" fmla="*/ 92 h 242"/>
                <a:gd name="T14" fmla="*/ 201 w 288"/>
                <a:gd name="T15" fmla="*/ 32 h 242"/>
                <a:gd name="T16" fmla="*/ 261 w 288"/>
                <a:gd name="T17" fmla="*/ 32 h 242"/>
                <a:gd name="T18" fmla="*/ 82 w 288"/>
                <a:gd name="T19" fmla="*/ 230 h 242"/>
                <a:gd name="T20" fmla="*/ 33 w 288"/>
                <a:gd name="T21" fmla="*/ 171 h 242"/>
                <a:gd name="T22" fmla="*/ 59 w 288"/>
                <a:gd name="T23" fmla="*/ 77 h 242"/>
                <a:gd name="T24" fmla="*/ 133 w 288"/>
                <a:gd name="T25" fmla="*/ 32 h 242"/>
                <a:gd name="T26" fmla="*/ 183 w 288"/>
                <a:gd name="T27" fmla="*/ 85 h 242"/>
                <a:gd name="T28" fmla="*/ 154 w 288"/>
                <a:gd name="T29" fmla="*/ 183 h 242"/>
                <a:gd name="T30" fmla="*/ 82 w 288"/>
                <a:gd name="T31" fmla="*/ 23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8" h="242">
                  <a:moveTo>
                    <a:pt x="261" y="32"/>
                  </a:moveTo>
                  <a:cubicBezTo>
                    <a:pt x="268" y="32"/>
                    <a:pt x="288" y="32"/>
                    <a:pt x="288" y="14"/>
                  </a:cubicBezTo>
                  <a:cubicBezTo>
                    <a:pt x="288" y="0"/>
                    <a:pt x="277" y="0"/>
                    <a:pt x="267" y="0"/>
                  </a:cubicBezTo>
                  <a:lnTo>
                    <a:pt x="142" y="0"/>
                  </a:lnTo>
                  <a:cubicBezTo>
                    <a:pt x="60" y="0"/>
                    <a:pt x="0" y="91"/>
                    <a:pt x="0" y="155"/>
                  </a:cubicBezTo>
                  <a:cubicBezTo>
                    <a:pt x="0" y="204"/>
                    <a:pt x="32" y="242"/>
                    <a:pt x="81" y="242"/>
                  </a:cubicBezTo>
                  <a:cubicBezTo>
                    <a:pt x="146" y="242"/>
                    <a:pt x="218" y="176"/>
                    <a:pt x="218" y="92"/>
                  </a:cubicBezTo>
                  <a:cubicBezTo>
                    <a:pt x="218" y="82"/>
                    <a:pt x="218" y="56"/>
                    <a:pt x="201" y="32"/>
                  </a:cubicBezTo>
                  <a:lnTo>
                    <a:pt x="261" y="32"/>
                  </a:lnTo>
                  <a:close/>
                  <a:moveTo>
                    <a:pt x="82" y="230"/>
                  </a:moveTo>
                  <a:cubicBezTo>
                    <a:pt x="55" y="230"/>
                    <a:pt x="33" y="210"/>
                    <a:pt x="33" y="171"/>
                  </a:cubicBezTo>
                  <a:cubicBezTo>
                    <a:pt x="33" y="154"/>
                    <a:pt x="40" y="110"/>
                    <a:pt x="59" y="77"/>
                  </a:cubicBezTo>
                  <a:cubicBezTo>
                    <a:pt x="82" y="40"/>
                    <a:pt x="115" y="32"/>
                    <a:pt x="133" y="32"/>
                  </a:cubicBezTo>
                  <a:cubicBezTo>
                    <a:pt x="179" y="32"/>
                    <a:pt x="183" y="68"/>
                    <a:pt x="183" y="85"/>
                  </a:cubicBezTo>
                  <a:cubicBezTo>
                    <a:pt x="183" y="111"/>
                    <a:pt x="172" y="156"/>
                    <a:pt x="154" y="183"/>
                  </a:cubicBezTo>
                  <a:cubicBezTo>
                    <a:pt x="133" y="216"/>
                    <a:pt x="103" y="230"/>
                    <a:pt x="82" y="23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43" name="Freeform 29">
              <a:extLst>
                <a:ext uri="{FF2B5EF4-FFF2-40B4-BE49-F238E27FC236}">
                  <a16:creationId xmlns:a16="http://schemas.microsoft.com/office/drawing/2014/main" id="{859ED188-DD79-4242-BED5-F5C076E44230}"/>
                </a:ext>
              </a:extLst>
            </p:cNvPr>
            <p:cNvSpPr>
              <a:spLocks/>
            </p:cNvSpPr>
            <p:nvPr>
              <p:custDataLst>
                <p:tags r:id="rId138"/>
              </p:custDataLst>
            </p:nvPr>
          </p:nvSpPr>
          <p:spPr bwMode="auto">
            <a:xfrm>
              <a:off x="5889627" y="1184276"/>
              <a:ext cx="150813" cy="115888"/>
            </a:xfrm>
            <a:custGeom>
              <a:avLst/>
              <a:gdLst>
                <a:gd name="T0" fmla="*/ 194 w 352"/>
                <a:gd name="T1" fmla="*/ 112 h 272"/>
                <a:gd name="T2" fmla="*/ 192 w 352"/>
                <a:gd name="T3" fmla="*/ 107 h 272"/>
                <a:gd name="T4" fmla="*/ 202 w 352"/>
                <a:gd name="T5" fmla="*/ 99 h 272"/>
                <a:gd name="T6" fmla="*/ 290 w 352"/>
                <a:gd name="T7" fmla="*/ 36 h 272"/>
                <a:gd name="T8" fmla="*/ 343 w 352"/>
                <a:gd name="T9" fmla="*/ 13 h 272"/>
                <a:gd name="T10" fmla="*/ 352 w 352"/>
                <a:gd name="T11" fmla="*/ 5 h 272"/>
                <a:gd name="T12" fmla="*/ 346 w 352"/>
                <a:gd name="T13" fmla="*/ 0 h 272"/>
                <a:gd name="T14" fmla="*/ 332 w 352"/>
                <a:gd name="T15" fmla="*/ 1 h 272"/>
                <a:gd name="T16" fmla="*/ 316 w 352"/>
                <a:gd name="T17" fmla="*/ 1 h 272"/>
                <a:gd name="T18" fmla="*/ 296 w 352"/>
                <a:gd name="T19" fmla="*/ 1 h 272"/>
                <a:gd name="T20" fmla="*/ 275 w 352"/>
                <a:gd name="T21" fmla="*/ 0 h 272"/>
                <a:gd name="T22" fmla="*/ 266 w 352"/>
                <a:gd name="T23" fmla="*/ 8 h 272"/>
                <a:gd name="T24" fmla="*/ 273 w 352"/>
                <a:gd name="T25" fmla="*/ 13 h 272"/>
                <a:gd name="T26" fmla="*/ 282 w 352"/>
                <a:gd name="T27" fmla="*/ 19 h 272"/>
                <a:gd name="T28" fmla="*/ 273 w 352"/>
                <a:gd name="T29" fmla="*/ 33 h 272"/>
                <a:gd name="T30" fmla="*/ 270 w 352"/>
                <a:gd name="T31" fmla="*/ 36 h 272"/>
                <a:gd name="T32" fmla="*/ 265 w 352"/>
                <a:gd name="T33" fmla="*/ 40 h 272"/>
                <a:gd name="T34" fmla="*/ 103 w 352"/>
                <a:gd name="T35" fmla="*/ 158 h 272"/>
                <a:gd name="T36" fmla="*/ 134 w 352"/>
                <a:gd name="T37" fmla="*/ 31 h 272"/>
                <a:gd name="T38" fmla="*/ 168 w 352"/>
                <a:gd name="T39" fmla="*/ 13 h 272"/>
                <a:gd name="T40" fmla="*/ 181 w 352"/>
                <a:gd name="T41" fmla="*/ 6 h 272"/>
                <a:gd name="T42" fmla="*/ 174 w 352"/>
                <a:gd name="T43" fmla="*/ 0 h 272"/>
                <a:gd name="T44" fmla="*/ 149 w 352"/>
                <a:gd name="T45" fmla="*/ 1 h 272"/>
                <a:gd name="T46" fmla="*/ 124 w 352"/>
                <a:gd name="T47" fmla="*/ 1 h 272"/>
                <a:gd name="T48" fmla="*/ 73 w 352"/>
                <a:gd name="T49" fmla="*/ 0 h 272"/>
                <a:gd name="T50" fmla="*/ 65 w 352"/>
                <a:gd name="T51" fmla="*/ 8 h 272"/>
                <a:gd name="T52" fmla="*/ 76 w 352"/>
                <a:gd name="T53" fmla="*/ 13 h 272"/>
                <a:gd name="T54" fmla="*/ 101 w 352"/>
                <a:gd name="T55" fmla="*/ 20 h 272"/>
                <a:gd name="T56" fmla="*/ 99 w 352"/>
                <a:gd name="T57" fmla="*/ 27 h 272"/>
                <a:gd name="T58" fmla="*/ 46 w 352"/>
                <a:gd name="T59" fmla="*/ 241 h 272"/>
                <a:gd name="T60" fmla="*/ 12 w 352"/>
                <a:gd name="T61" fmla="*/ 259 h 272"/>
                <a:gd name="T62" fmla="*/ 0 w 352"/>
                <a:gd name="T63" fmla="*/ 267 h 272"/>
                <a:gd name="T64" fmla="*/ 6 w 352"/>
                <a:gd name="T65" fmla="*/ 272 h 272"/>
                <a:gd name="T66" fmla="*/ 31 w 352"/>
                <a:gd name="T67" fmla="*/ 271 h 272"/>
                <a:gd name="T68" fmla="*/ 82 w 352"/>
                <a:gd name="T69" fmla="*/ 271 h 272"/>
                <a:gd name="T70" fmla="*/ 108 w 352"/>
                <a:gd name="T71" fmla="*/ 272 h 272"/>
                <a:gd name="T72" fmla="*/ 116 w 352"/>
                <a:gd name="T73" fmla="*/ 265 h 272"/>
                <a:gd name="T74" fmla="*/ 104 w 352"/>
                <a:gd name="T75" fmla="*/ 259 h 272"/>
                <a:gd name="T76" fmla="*/ 89 w 352"/>
                <a:gd name="T77" fmla="*/ 258 h 272"/>
                <a:gd name="T78" fmla="*/ 79 w 352"/>
                <a:gd name="T79" fmla="*/ 253 h 272"/>
                <a:gd name="T80" fmla="*/ 83 w 352"/>
                <a:gd name="T81" fmla="*/ 234 h 272"/>
                <a:gd name="T82" fmla="*/ 98 w 352"/>
                <a:gd name="T83" fmla="*/ 174 h 272"/>
                <a:gd name="T84" fmla="*/ 163 w 352"/>
                <a:gd name="T85" fmla="*/ 128 h 272"/>
                <a:gd name="T86" fmla="*/ 210 w 352"/>
                <a:gd name="T87" fmla="*/ 226 h 272"/>
                <a:gd name="T88" fmla="*/ 218 w 352"/>
                <a:gd name="T89" fmla="*/ 242 h 272"/>
                <a:gd name="T90" fmla="*/ 220 w 352"/>
                <a:gd name="T91" fmla="*/ 248 h 272"/>
                <a:gd name="T92" fmla="*/ 201 w 352"/>
                <a:gd name="T93" fmla="*/ 259 h 272"/>
                <a:gd name="T94" fmla="*/ 192 w 352"/>
                <a:gd name="T95" fmla="*/ 267 h 272"/>
                <a:gd name="T96" fmla="*/ 198 w 352"/>
                <a:gd name="T97" fmla="*/ 272 h 272"/>
                <a:gd name="T98" fmla="*/ 221 w 352"/>
                <a:gd name="T99" fmla="*/ 271 h 272"/>
                <a:gd name="T100" fmla="*/ 244 w 352"/>
                <a:gd name="T101" fmla="*/ 271 h 272"/>
                <a:gd name="T102" fmla="*/ 285 w 352"/>
                <a:gd name="T103" fmla="*/ 272 h 272"/>
                <a:gd name="T104" fmla="*/ 293 w 352"/>
                <a:gd name="T105" fmla="*/ 265 h 272"/>
                <a:gd name="T106" fmla="*/ 285 w 352"/>
                <a:gd name="T107" fmla="*/ 259 h 272"/>
                <a:gd name="T108" fmla="*/ 257 w 352"/>
                <a:gd name="T109" fmla="*/ 243 h 272"/>
                <a:gd name="T110" fmla="*/ 194 w 352"/>
                <a:gd name="T111" fmla="*/ 11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52" h="272">
                  <a:moveTo>
                    <a:pt x="194" y="112"/>
                  </a:moveTo>
                  <a:cubicBezTo>
                    <a:pt x="194" y="111"/>
                    <a:pt x="192" y="107"/>
                    <a:pt x="192" y="107"/>
                  </a:cubicBezTo>
                  <a:cubicBezTo>
                    <a:pt x="192" y="106"/>
                    <a:pt x="198" y="101"/>
                    <a:pt x="202" y="99"/>
                  </a:cubicBezTo>
                  <a:cubicBezTo>
                    <a:pt x="234" y="75"/>
                    <a:pt x="277" y="44"/>
                    <a:pt x="290" y="36"/>
                  </a:cubicBezTo>
                  <a:cubicBezTo>
                    <a:pt x="310" y="23"/>
                    <a:pt x="325" y="15"/>
                    <a:pt x="343" y="13"/>
                  </a:cubicBezTo>
                  <a:cubicBezTo>
                    <a:pt x="346" y="13"/>
                    <a:pt x="352" y="13"/>
                    <a:pt x="352" y="5"/>
                  </a:cubicBezTo>
                  <a:cubicBezTo>
                    <a:pt x="351" y="3"/>
                    <a:pt x="349" y="0"/>
                    <a:pt x="346" y="0"/>
                  </a:cubicBezTo>
                  <a:cubicBezTo>
                    <a:pt x="346" y="0"/>
                    <a:pt x="335" y="1"/>
                    <a:pt x="332" y="1"/>
                  </a:cubicBezTo>
                  <a:lnTo>
                    <a:pt x="316" y="1"/>
                  </a:lnTo>
                  <a:cubicBezTo>
                    <a:pt x="309" y="1"/>
                    <a:pt x="299" y="1"/>
                    <a:pt x="296" y="1"/>
                  </a:cubicBezTo>
                  <a:cubicBezTo>
                    <a:pt x="293" y="1"/>
                    <a:pt x="277" y="0"/>
                    <a:pt x="275" y="0"/>
                  </a:cubicBezTo>
                  <a:cubicBezTo>
                    <a:pt x="272" y="0"/>
                    <a:pt x="266" y="0"/>
                    <a:pt x="266" y="8"/>
                  </a:cubicBezTo>
                  <a:cubicBezTo>
                    <a:pt x="266" y="8"/>
                    <a:pt x="267" y="13"/>
                    <a:pt x="273" y="13"/>
                  </a:cubicBezTo>
                  <a:cubicBezTo>
                    <a:pt x="276" y="14"/>
                    <a:pt x="282" y="15"/>
                    <a:pt x="282" y="19"/>
                  </a:cubicBezTo>
                  <a:cubicBezTo>
                    <a:pt x="282" y="26"/>
                    <a:pt x="274" y="32"/>
                    <a:pt x="273" y="33"/>
                  </a:cubicBezTo>
                  <a:lnTo>
                    <a:pt x="270" y="36"/>
                  </a:lnTo>
                  <a:cubicBezTo>
                    <a:pt x="269" y="37"/>
                    <a:pt x="267" y="38"/>
                    <a:pt x="265" y="40"/>
                  </a:cubicBezTo>
                  <a:lnTo>
                    <a:pt x="103" y="158"/>
                  </a:lnTo>
                  <a:lnTo>
                    <a:pt x="134" y="31"/>
                  </a:lnTo>
                  <a:cubicBezTo>
                    <a:pt x="138" y="17"/>
                    <a:pt x="139" y="13"/>
                    <a:pt x="168" y="13"/>
                  </a:cubicBezTo>
                  <a:cubicBezTo>
                    <a:pt x="176" y="13"/>
                    <a:pt x="181" y="13"/>
                    <a:pt x="181" y="6"/>
                  </a:cubicBezTo>
                  <a:cubicBezTo>
                    <a:pt x="181" y="5"/>
                    <a:pt x="180" y="0"/>
                    <a:pt x="174" y="0"/>
                  </a:cubicBezTo>
                  <a:cubicBezTo>
                    <a:pt x="166" y="0"/>
                    <a:pt x="157" y="1"/>
                    <a:pt x="149" y="1"/>
                  </a:cubicBezTo>
                  <a:lnTo>
                    <a:pt x="124" y="1"/>
                  </a:lnTo>
                  <a:cubicBezTo>
                    <a:pt x="86" y="1"/>
                    <a:pt x="75" y="0"/>
                    <a:pt x="73" y="0"/>
                  </a:cubicBezTo>
                  <a:cubicBezTo>
                    <a:pt x="71" y="0"/>
                    <a:pt x="65" y="0"/>
                    <a:pt x="65" y="8"/>
                  </a:cubicBezTo>
                  <a:cubicBezTo>
                    <a:pt x="65" y="13"/>
                    <a:pt x="69" y="13"/>
                    <a:pt x="76" y="13"/>
                  </a:cubicBezTo>
                  <a:cubicBezTo>
                    <a:pt x="89" y="13"/>
                    <a:pt x="101" y="13"/>
                    <a:pt x="101" y="20"/>
                  </a:cubicBezTo>
                  <a:cubicBezTo>
                    <a:pt x="101" y="21"/>
                    <a:pt x="100" y="22"/>
                    <a:pt x="99" y="27"/>
                  </a:cubicBezTo>
                  <a:lnTo>
                    <a:pt x="46" y="241"/>
                  </a:lnTo>
                  <a:cubicBezTo>
                    <a:pt x="42" y="256"/>
                    <a:pt x="42" y="259"/>
                    <a:pt x="12" y="259"/>
                  </a:cubicBezTo>
                  <a:cubicBezTo>
                    <a:pt x="4" y="259"/>
                    <a:pt x="0" y="259"/>
                    <a:pt x="0" y="267"/>
                  </a:cubicBezTo>
                  <a:cubicBezTo>
                    <a:pt x="0" y="268"/>
                    <a:pt x="1" y="272"/>
                    <a:pt x="6" y="272"/>
                  </a:cubicBezTo>
                  <a:cubicBezTo>
                    <a:pt x="14" y="272"/>
                    <a:pt x="23" y="272"/>
                    <a:pt x="31" y="271"/>
                  </a:cubicBezTo>
                  <a:lnTo>
                    <a:pt x="82" y="271"/>
                  </a:lnTo>
                  <a:cubicBezTo>
                    <a:pt x="89" y="272"/>
                    <a:pt x="102" y="272"/>
                    <a:pt x="108" y="272"/>
                  </a:cubicBezTo>
                  <a:cubicBezTo>
                    <a:pt x="110" y="272"/>
                    <a:pt x="116" y="272"/>
                    <a:pt x="116" y="265"/>
                  </a:cubicBezTo>
                  <a:cubicBezTo>
                    <a:pt x="116" y="259"/>
                    <a:pt x="111" y="259"/>
                    <a:pt x="104" y="259"/>
                  </a:cubicBezTo>
                  <a:cubicBezTo>
                    <a:pt x="101" y="259"/>
                    <a:pt x="96" y="259"/>
                    <a:pt x="89" y="258"/>
                  </a:cubicBezTo>
                  <a:cubicBezTo>
                    <a:pt x="81" y="258"/>
                    <a:pt x="79" y="257"/>
                    <a:pt x="79" y="253"/>
                  </a:cubicBezTo>
                  <a:cubicBezTo>
                    <a:pt x="79" y="250"/>
                    <a:pt x="82" y="241"/>
                    <a:pt x="83" y="234"/>
                  </a:cubicBezTo>
                  <a:lnTo>
                    <a:pt x="98" y="174"/>
                  </a:lnTo>
                  <a:lnTo>
                    <a:pt x="163" y="128"/>
                  </a:lnTo>
                  <a:lnTo>
                    <a:pt x="210" y="226"/>
                  </a:lnTo>
                  <a:cubicBezTo>
                    <a:pt x="212" y="229"/>
                    <a:pt x="216" y="238"/>
                    <a:pt x="218" y="242"/>
                  </a:cubicBezTo>
                  <a:cubicBezTo>
                    <a:pt x="220" y="246"/>
                    <a:pt x="220" y="246"/>
                    <a:pt x="220" y="248"/>
                  </a:cubicBezTo>
                  <a:cubicBezTo>
                    <a:pt x="220" y="259"/>
                    <a:pt x="206" y="259"/>
                    <a:pt x="201" y="259"/>
                  </a:cubicBezTo>
                  <a:cubicBezTo>
                    <a:pt x="197" y="259"/>
                    <a:pt x="192" y="259"/>
                    <a:pt x="192" y="267"/>
                  </a:cubicBezTo>
                  <a:cubicBezTo>
                    <a:pt x="192" y="267"/>
                    <a:pt x="192" y="272"/>
                    <a:pt x="198" y="272"/>
                  </a:cubicBezTo>
                  <a:cubicBezTo>
                    <a:pt x="202" y="272"/>
                    <a:pt x="218" y="272"/>
                    <a:pt x="221" y="271"/>
                  </a:cubicBezTo>
                  <a:lnTo>
                    <a:pt x="244" y="271"/>
                  </a:lnTo>
                  <a:cubicBezTo>
                    <a:pt x="281" y="271"/>
                    <a:pt x="280" y="272"/>
                    <a:pt x="285" y="272"/>
                  </a:cubicBezTo>
                  <a:cubicBezTo>
                    <a:pt x="287" y="272"/>
                    <a:pt x="293" y="272"/>
                    <a:pt x="293" y="265"/>
                  </a:cubicBezTo>
                  <a:cubicBezTo>
                    <a:pt x="293" y="259"/>
                    <a:pt x="287" y="259"/>
                    <a:pt x="285" y="259"/>
                  </a:cubicBezTo>
                  <a:cubicBezTo>
                    <a:pt x="269" y="259"/>
                    <a:pt x="264" y="256"/>
                    <a:pt x="257" y="243"/>
                  </a:cubicBezTo>
                  <a:lnTo>
                    <a:pt x="194" y="11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44" name="Freeform 30">
              <a:extLst>
                <a:ext uri="{FF2B5EF4-FFF2-40B4-BE49-F238E27FC236}">
                  <a16:creationId xmlns:a16="http://schemas.microsoft.com/office/drawing/2014/main" id="{9149D9FC-CF21-4D21-9DFC-9EE8D70FF547}"/>
                </a:ext>
              </a:extLst>
            </p:cNvPr>
            <p:cNvSpPr>
              <a:spLocks noEditPoints="1"/>
            </p:cNvSpPr>
            <p:nvPr>
              <p:custDataLst>
                <p:tags r:id="rId139"/>
              </p:custDataLst>
            </p:nvPr>
          </p:nvSpPr>
          <p:spPr bwMode="auto">
            <a:xfrm>
              <a:off x="5880102" y="1381126"/>
              <a:ext cx="101600" cy="77788"/>
            </a:xfrm>
            <a:custGeom>
              <a:avLst/>
              <a:gdLst>
                <a:gd name="T0" fmla="*/ 186 w 236"/>
                <a:gd name="T1" fmla="*/ 120 h 180"/>
                <a:gd name="T2" fmla="*/ 236 w 236"/>
                <a:gd name="T3" fmla="*/ 24 h 180"/>
                <a:gd name="T4" fmla="*/ 230 w 236"/>
                <a:gd name="T5" fmla="*/ 19 h 180"/>
                <a:gd name="T6" fmla="*/ 222 w 236"/>
                <a:gd name="T7" fmla="*/ 29 h 180"/>
                <a:gd name="T8" fmla="*/ 186 w 236"/>
                <a:gd name="T9" fmla="*/ 101 h 180"/>
                <a:gd name="T10" fmla="*/ 185 w 236"/>
                <a:gd name="T11" fmla="*/ 84 h 180"/>
                <a:gd name="T12" fmla="*/ 112 w 236"/>
                <a:gd name="T13" fmla="*/ 0 h 180"/>
                <a:gd name="T14" fmla="*/ 0 w 236"/>
                <a:gd name="T15" fmla="*/ 111 h 180"/>
                <a:gd name="T16" fmla="*/ 70 w 236"/>
                <a:gd name="T17" fmla="*/ 180 h 180"/>
                <a:gd name="T18" fmla="*/ 159 w 236"/>
                <a:gd name="T19" fmla="*/ 146 h 180"/>
                <a:gd name="T20" fmla="*/ 198 w 236"/>
                <a:gd name="T21" fmla="*/ 180 h 180"/>
                <a:gd name="T22" fmla="*/ 234 w 236"/>
                <a:gd name="T23" fmla="*/ 152 h 180"/>
                <a:gd name="T24" fmla="*/ 228 w 236"/>
                <a:gd name="T25" fmla="*/ 147 h 180"/>
                <a:gd name="T26" fmla="*/ 221 w 236"/>
                <a:gd name="T27" fmla="*/ 151 h 180"/>
                <a:gd name="T28" fmla="*/ 199 w 236"/>
                <a:gd name="T29" fmla="*/ 168 h 180"/>
                <a:gd name="T30" fmla="*/ 186 w 236"/>
                <a:gd name="T31" fmla="*/ 120 h 180"/>
                <a:gd name="T32" fmla="*/ 186 w 236"/>
                <a:gd name="T33" fmla="*/ 120 h 180"/>
                <a:gd name="T34" fmla="*/ 156 w 236"/>
                <a:gd name="T35" fmla="*/ 133 h 180"/>
                <a:gd name="T36" fmla="*/ 71 w 236"/>
                <a:gd name="T37" fmla="*/ 168 h 180"/>
                <a:gd name="T38" fmla="*/ 32 w 236"/>
                <a:gd name="T39" fmla="*/ 125 h 180"/>
                <a:gd name="T40" fmla="*/ 57 w 236"/>
                <a:gd name="T41" fmla="*/ 43 h 180"/>
                <a:gd name="T42" fmla="*/ 111 w 236"/>
                <a:gd name="T43" fmla="*/ 11 h 180"/>
                <a:gd name="T44" fmla="*/ 151 w 236"/>
                <a:gd name="T45" fmla="*/ 51 h 180"/>
                <a:gd name="T46" fmla="*/ 156 w 236"/>
                <a:gd name="T47" fmla="*/ 133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6" h="180">
                  <a:moveTo>
                    <a:pt x="186" y="120"/>
                  </a:moveTo>
                  <a:cubicBezTo>
                    <a:pt x="223" y="79"/>
                    <a:pt x="236" y="27"/>
                    <a:pt x="236" y="24"/>
                  </a:cubicBezTo>
                  <a:cubicBezTo>
                    <a:pt x="236" y="21"/>
                    <a:pt x="234" y="19"/>
                    <a:pt x="230" y="19"/>
                  </a:cubicBezTo>
                  <a:cubicBezTo>
                    <a:pt x="225" y="19"/>
                    <a:pt x="224" y="21"/>
                    <a:pt x="222" y="29"/>
                  </a:cubicBezTo>
                  <a:cubicBezTo>
                    <a:pt x="211" y="70"/>
                    <a:pt x="187" y="101"/>
                    <a:pt x="186" y="101"/>
                  </a:cubicBezTo>
                  <a:cubicBezTo>
                    <a:pt x="185" y="101"/>
                    <a:pt x="185" y="91"/>
                    <a:pt x="185" y="84"/>
                  </a:cubicBezTo>
                  <a:cubicBezTo>
                    <a:pt x="184" y="14"/>
                    <a:pt x="139" y="0"/>
                    <a:pt x="112" y="0"/>
                  </a:cubicBezTo>
                  <a:cubicBezTo>
                    <a:pt x="55" y="0"/>
                    <a:pt x="0" y="54"/>
                    <a:pt x="0" y="111"/>
                  </a:cubicBezTo>
                  <a:cubicBezTo>
                    <a:pt x="0" y="150"/>
                    <a:pt x="28" y="180"/>
                    <a:pt x="70" y="180"/>
                  </a:cubicBezTo>
                  <a:cubicBezTo>
                    <a:pt x="98" y="180"/>
                    <a:pt x="127" y="170"/>
                    <a:pt x="159" y="146"/>
                  </a:cubicBezTo>
                  <a:cubicBezTo>
                    <a:pt x="167" y="178"/>
                    <a:pt x="191" y="180"/>
                    <a:pt x="198" y="180"/>
                  </a:cubicBezTo>
                  <a:cubicBezTo>
                    <a:pt x="220" y="180"/>
                    <a:pt x="234" y="159"/>
                    <a:pt x="234" y="152"/>
                  </a:cubicBezTo>
                  <a:cubicBezTo>
                    <a:pt x="234" y="147"/>
                    <a:pt x="229" y="147"/>
                    <a:pt x="228" y="147"/>
                  </a:cubicBezTo>
                  <a:cubicBezTo>
                    <a:pt x="223" y="147"/>
                    <a:pt x="222" y="148"/>
                    <a:pt x="221" y="151"/>
                  </a:cubicBezTo>
                  <a:cubicBezTo>
                    <a:pt x="215" y="168"/>
                    <a:pt x="201" y="168"/>
                    <a:pt x="199" y="168"/>
                  </a:cubicBezTo>
                  <a:cubicBezTo>
                    <a:pt x="194" y="168"/>
                    <a:pt x="187" y="168"/>
                    <a:pt x="186" y="120"/>
                  </a:cubicBezTo>
                  <a:lnTo>
                    <a:pt x="186" y="120"/>
                  </a:lnTo>
                  <a:close/>
                  <a:moveTo>
                    <a:pt x="156" y="133"/>
                  </a:moveTo>
                  <a:cubicBezTo>
                    <a:pt x="128" y="158"/>
                    <a:pt x="94" y="168"/>
                    <a:pt x="71" y="168"/>
                  </a:cubicBezTo>
                  <a:cubicBezTo>
                    <a:pt x="50" y="168"/>
                    <a:pt x="32" y="156"/>
                    <a:pt x="32" y="125"/>
                  </a:cubicBezTo>
                  <a:cubicBezTo>
                    <a:pt x="32" y="111"/>
                    <a:pt x="39" y="70"/>
                    <a:pt x="57" y="43"/>
                  </a:cubicBezTo>
                  <a:cubicBezTo>
                    <a:pt x="73" y="21"/>
                    <a:pt x="95" y="11"/>
                    <a:pt x="111" y="11"/>
                  </a:cubicBezTo>
                  <a:cubicBezTo>
                    <a:pt x="133" y="11"/>
                    <a:pt x="146" y="27"/>
                    <a:pt x="151" y="51"/>
                  </a:cubicBezTo>
                  <a:cubicBezTo>
                    <a:pt x="157" y="78"/>
                    <a:pt x="153" y="110"/>
                    <a:pt x="156" y="13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45" name="Freeform 31">
              <a:extLst>
                <a:ext uri="{FF2B5EF4-FFF2-40B4-BE49-F238E27FC236}">
                  <a16:creationId xmlns:a16="http://schemas.microsoft.com/office/drawing/2014/main" id="{95269941-553A-41CC-A445-BB49E48050D0}"/>
                </a:ext>
              </a:extLst>
            </p:cNvPr>
            <p:cNvSpPr>
              <a:spLocks noEditPoints="1"/>
            </p:cNvSpPr>
            <p:nvPr>
              <p:custDataLst>
                <p:tags r:id="rId140"/>
              </p:custDataLst>
            </p:nvPr>
          </p:nvSpPr>
          <p:spPr bwMode="auto">
            <a:xfrm>
              <a:off x="5994402" y="1336676"/>
              <a:ext cx="96838" cy="153988"/>
            </a:xfrm>
            <a:custGeom>
              <a:avLst/>
              <a:gdLst>
                <a:gd name="T0" fmla="*/ 227 w 227"/>
                <a:gd name="T1" fmla="*/ 54 h 358"/>
                <a:gd name="T2" fmla="*/ 165 w 227"/>
                <a:gd name="T3" fmla="*/ 0 h 358"/>
                <a:gd name="T4" fmla="*/ 64 w 227"/>
                <a:gd name="T5" fmla="*/ 102 h 358"/>
                <a:gd name="T6" fmla="*/ 1 w 227"/>
                <a:gd name="T7" fmla="*/ 353 h 358"/>
                <a:gd name="T8" fmla="*/ 6 w 227"/>
                <a:gd name="T9" fmla="*/ 358 h 358"/>
                <a:gd name="T10" fmla="*/ 13 w 227"/>
                <a:gd name="T11" fmla="*/ 355 h 358"/>
                <a:gd name="T12" fmla="*/ 40 w 227"/>
                <a:gd name="T13" fmla="*/ 248 h 358"/>
                <a:gd name="T14" fmla="*/ 97 w 227"/>
                <a:gd name="T15" fmla="*/ 284 h 358"/>
                <a:gd name="T16" fmla="*/ 212 w 227"/>
                <a:gd name="T17" fmla="*/ 182 h 358"/>
                <a:gd name="T18" fmla="*/ 182 w 227"/>
                <a:gd name="T19" fmla="*/ 122 h 358"/>
                <a:gd name="T20" fmla="*/ 193 w 227"/>
                <a:gd name="T21" fmla="*/ 114 h 358"/>
                <a:gd name="T22" fmla="*/ 227 w 227"/>
                <a:gd name="T23" fmla="*/ 54 h 358"/>
                <a:gd name="T24" fmla="*/ 149 w 227"/>
                <a:gd name="T25" fmla="*/ 122 h 358"/>
                <a:gd name="T26" fmla="*/ 127 w 227"/>
                <a:gd name="T27" fmla="*/ 124 h 358"/>
                <a:gd name="T28" fmla="*/ 114 w 227"/>
                <a:gd name="T29" fmla="*/ 122 h 358"/>
                <a:gd name="T30" fmla="*/ 137 w 227"/>
                <a:gd name="T31" fmla="*/ 120 h 358"/>
                <a:gd name="T32" fmla="*/ 149 w 227"/>
                <a:gd name="T33" fmla="*/ 122 h 358"/>
                <a:gd name="T34" fmla="*/ 202 w 227"/>
                <a:gd name="T35" fmla="*/ 46 h 358"/>
                <a:gd name="T36" fmla="*/ 179 w 227"/>
                <a:gd name="T37" fmla="*/ 104 h 358"/>
                <a:gd name="T38" fmla="*/ 167 w 227"/>
                <a:gd name="T39" fmla="*/ 114 h 358"/>
                <a:gd name="T40" fmla="*/ 135 w 227"/>
                <a:gd name="T41" fmla="*/ 109 h 358"/>
                <a:gd name="T42" fmla="*/ 100 w 227"/>
                <a:gd name="T43" fmla="*/ 124 h 358"/>
                <a:gd name="T44" fmla="*/ 130 w 227"/>
                <a:gd name="T45" fmla="*/ 135 h 358"/>
                <a:gd name="T46" fmla="*/ 166 w 227"/>
                <a:gd name="T47" fmla="*/ 129 h 358"/>
                <a:gd name="T48" fmla="*/ 184 w 227"/>
                <a:gd name="T49" fmla="*/ 171 h 358"/>
                <a:gd name="T50" fmla="*/ 164 w 227"/>
                <a:gd name="T51" fmla="*/ 237 h 358"/>
                <a:gd name="T52" fmla="*/ 95 w 227"/>
                <a:gd name="T53" fmla="*/ 273 h 358"/>
                <a:gd name="T54" fmla="*/ 48 w 227"/>
                <a:gd name="T55" fmla="*/ 225 h 358"/>
                <a:gd name="T56" fmla="*/ 50 w 227"/>
                <a:gd name="T57" fmla="*/ 211 h 358"/>
                <a:gd name="T58" fmla="*/ 76 w 227"/>
                <a:gd name="T59" fmla="*/ 104 h 358"/>
                <a:gd name="T60" fmla="*/ 163 w 227"/>
                <a:gd name="T61" fmla="*/ 11 h 358"/>
                <a:gd name="T62" fmla="*/ 202 w 227"/>
                <a:gd name="T63" fmla="*/ 46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7" h="358">
                  <a:moveTo>
                    <a:pt x="227" y="54"/>
                  </a:moveTo>
                  <a:cubicBezTo>
                    <a:pt x="227" y="18"/>
                    <a:pt x="198" y="0"/>
                    <a:pt x="165" y="0"/>
                  </a:cubicBezTo>
                  <a:cubicBezTo>
                    <a:pt x="113" y="0"/>
                    <a:pt x="75" y="58"/>
                    <a:pt x="64" y="102"/>
                  </a:cubicBezTo>
                  <a:lnTo>
                    <a:pt x="1" y="353"/>
                  </a:lnTo>
                  <a:cubicBezTo>
                    <a:pt x="0" y="356"/>
                    <a:pt x="3" y="358"/>
                    <a:pt x="6" y="358"/>
                  </a:cubicBezTo>
                  <a:cubicBezTo>
                    <a:pt x="9" y="358"/>
                    <a:pt x="12" y="358"/>
                    <a:pt x="13" y="355"/>
                  </a:cubicBezTo>
                  <a:lnTo>
                    <a:pt x="40" y="248"/>
                  </a:lnTo>
                  <a:cubicBezTo>
                    <a:pt x="49" y="270"/>
                    <a:pt x="68" y="284"/>
                    <a:pt x="97" y="284"/>
                  </a:cubicBezTo>
                  <a:cubicBezTo>
                    <a:pt x="152" y="284"/>
                    <a:pt x="212" y="245"/>
                    <a:pt x="212" y="182"/>
                  </a:cubicBezTo>
                  <a:cubicBezTo>
                    <a:pt x="212" y="155"/>
                    <a:pt x="202" y="138"/>
                    <a:pt x="182" y="122"/>
                  </a:cubicBezTo>
                  <a:cubicBezTo>
                    <a:pt x="184" y="121"/>
                    <a:pt x="191" y="116"/>
                    <a:pt x="193" y="114"/>
                  </a:cubicBezTo>
                  <a:cubicBezTo>
                    <a:pt x="213" y="101"/>
                    <a:pt x="227" y="78"/>
                    <a:pt x="227" y="54"/>
                  </a:cubicBezTo>
                  <a:close/>
                  <a:moveTo>
                    <a:pt x="149" y="122"/>
                  </a:moveTo>
                  <a:cubicBezTo>
                    <a:pt x="142" y="123"/>
                    <a:pt x="134" y="124"/>
                    <a:pt x="127" y="124"/>
                  </a:cubicBezTo>
                  <a:cubicBezTo>
                    <a:pt x="122" y="124"/>
                    <a:pt x="118" y="124"/>
                    <a:pt x="114" y="122"/>
                  </a:cubicBezTo>
                  <a:cubicBezTo>
                    <a:pt x="121" y="120"/>
                    <a:pt x="129" y="120"/>
                    <a:pt x="137" y="120"/>
                  </a:cubicBezTo>
                  <a:cubicBezTo>
                    <a:pt x="141" y="120"/>
                    <a:pt x="145" y="120"/>
                    <a:pt x="149" y="122"/>
                  </a:cubicBezTo>
                  <a:close/>
                  <a:moveTo>
                    <a:pt x="202" y="46"/>
                  </a:moveTo>
                  <a:cubicBezTo>
                    <a:pt x="202" y="66"/>
                    <a:pt x="193" y="90"/>
                    <a:pt x="179" y="104"/>
                  </a:cubicBezTo>
                  <a:cubicBezTo>
                    <a:pt x="177" y="106"/>
                    <a:pt x="169" y="113"/>
                    <a:pt x="167" y="114"/>
                  </a:cubicBezTo>
                  <a:cubicBezTo>
                    <a:pt x="155" y="112"/>
                    <a:pt x="147" y="109"/>
                    <a:pt x="135" y="109"/>
                  </a:cubicBezTo>
                  <a:cubicBezTo>
                    <a:pt x="125" y="109"/>
                    <a:pt x="100" y="108"/>
                    <a:pt x="100" y="124"/>
                  </a:cubicBezTo>
                  <a:cubicBezTo>
                    <a:pt x="100" y="136"/>
                    <a:pt x="122" y="135"/>
                    <a:pt x="130" y="135"/>
                  </a:cubicBezTo>
                  <a:cubicBezTo>
                    <a:pt x="143" y="135"/>
                    <a:pt x="154" y="134"/>
                    <a:pt x="166" y="129"/>
                  </a:cubicBezTo>
                  <a:cubicBezTo>
                    <a:pt x="178" y="139"/>
                    <a:pt x="184" y="152"/>
                    <a:pt x="184" y="171"/>
                  </a:cubicBezTo>
                  <a:cubicBezTo>
                    <a:pt x="184" y="195"/>
                    <a:pt x="176" y="221"/>
                    <a:pt x="164" y="237"/>
                  </a:cubicBezTo>
                  <a:cubicBezTo>
                    <a:pt x="149" y="258"/>
                    <a:pt x="125" y="273"/>
                    <a:pt x="95" y="273"/>
                  </a:cubicBezTo>
                  <a:cubicBezTo>
                    <a:pt x="69" y="273"/>
                    <a:pt x="48" y="253"/>
                    <a:pt x="48" y="225"/>
                  </a:cubicBezTo>
                  <a:cubicBezTo>
                    <a:pt x="48" y="220"/>
                    <a:pt x="48" y="214"/>
                    <a:pt x="50" y="211"/>
                  </a:cubicBezTo>
                  <a:lnTo>
                    <a:pt x="76" y="104"/>
                  </a:lnTo>
                  <a:cubicBezTo>
                    <a:pt x="85" y="69"/>
                    <a:pt x="118" y="11"/>
                    <a:pt x="163" y="11"/>
                  </a:cubicBezTo>
                  <a:cubicBezTo>
                    <a:pt x="183" y="11"/>
                    <a:pt x="202" y="21"/>
                    <a:pt x="202" y="4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46" name="Freeform 32">
              <a:extLst>
                <a:ext uri="{FF2B5EF4-FFF2-40B4-BE49-F238E27FC236}">
                  <a16:creationId xmlns:a16="http://schemas.microsoft.com/office/drawing/2014/main" id="{CA1FC752-2AC4-4C4C-92AE-63A27AAA3B16}"/>
                </a:ext>
              </a:extLst>
            </p:cNvPr>
            <p:cNvSpPr>
              <a:spLocks noEditPoints="1"/>
            </p:cNvSpPr>
            <p:nvPr>
              <p:custDataLst>
                <p:tags r:id="rId141"/>
              </p:custDataLst>
            </p:nvPr>
          </p:nvSpPr>
          <p:spPr bwMode="auto">
            <a:xfrm>
              <a:off x="6189665" y="1311276"/>
              <a:ext cx="155575" cy="55563"/>
            </a:xfrm>
            <a:custGeom>
              <a:avLst/>
              <a:gdLst>
                <a:gd name="T0" fmla="*/ 344 w 362"/>
                <a:gd name="T1" fmla="*/ 22 h 128"/>
                <a:gd name="T2" fmla="*/ 362 w 362"/>
                <a:gd name="T3" fmla="*/ 11 h 128"/>
                <a:gd name="T4" fmla="*/ 344 w 362"/>
                <a:gd name="T5" fmla="*/ 0 h 128"/>
                <a:gd name="T6" fmla="*/ 18 w 362"/>
                <a:gd name="T7" fmla="*/ 0 h 128"/>
                <a:gd name="T8" fmla="*/ 0 w 362"/>
                <a:gd name="T9" fmla="*/ 11 h 128"/>
                <a:gd name="T10" fmla="*/ 18 w 362"/>
                <a:gd name="T11" fmla="*/ 22 h 128"/>
                <a:gd name="T12" fmla="*/ 344 w 362"/>
                <a:gd name="T13" fmla="*/ 22 h 128"/>
                <a:gd name="T14" fmla="*/ 344 w 362"/>
                <a:gd name="T15" fmla="*/ 128 h 128"/>
                <a:gd name="T16" fmla="*/ 362 w 362"/>
                <a:gd name="T17" fmla="*/ 117 h 128"/>
                <a:gd name="T18" fmla="*/ 344 w 362"/>
                <a:gd name="T19" fmla="*/ 106 h 128"/>
                <a:gd name="T20" fmla="*/ 18 w 362"/>
                <a:gd name="T21" fmla="*/ 106 h 128"/>
                <a:gd name="T22" fmla="*/ 0 w 362"/>
                <a:gd name="T23" fmla="*/ 117 h 128"/>
                <a:gd name="T24" fmla="*/ 18 w 362"/>
                <a:gd name="T25" fmla="*/ 128 h 128"/>
                <a:gd name="T26" fmla="*/ 344 w 362"/>
                <a:gd name="T2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2" h="128">
                  <a:moveTo>
                    <a:pt x="344" y="22"/>
                  </a:moveTo>
                  <a:cubicBezTo>
                    <a:pt x="352" y="22"/>
                    <a:pt x="362" y="22"/>
                    <a:pt x="362" y="11"/>
                  </a:cubicBezTo>
                  <a:cubicBezTo>
                    <a:pt x="362" y="0"/>
                    <a:pt x="352" y="0"/>
                    <a:pt x="344" y="0"/>
                  </a:cubicBezTo>
                  <a:lnTo>
                    <a:pt x="18" y="0"/>
                  </a:lnTo>
                  <a:cubicBezTo>
                    <a:pt x="10" y="0"/>
                    <a:pt x="0" y="0"/>
                    <a:pt x="0" y="11"/>
                  </a:cubicBezTo>
                  <a:cubicBezTo>
                    <a:pt x="0" y="22"/>
                    <a:pt x="10" y="22"/>
                    <a:pt x="18" y="22"/>
                  </a:cubicBezTo>
                  <a:lnTo>
                    <a:pt x="344" y="22"/>
                  </a:lnTo>
                  <a:close/>
                  <a:moveTo>
                    <a:pt x="344" y="128"/>
                  </a:moveTo>
                  <a:cubicBezTo>
                    <a:pt x="352" y="128"/>
                    <a:pt x="362" y="128"/>
                    <a:pt x="362" y="117"/>
                  </a:cubicBezTo>
                  <a:cubicBezTo>
                    <a:pt x="362" y="106"/>
                    <a:pt x="352" y="106"/>
                    <a:pt x="344" y="106"/>
                  </a:cubicBezTo>
                  <a:lnTo>
                    <a:pt x="18" y="106"/>
                  </a:lnTo>
                  <a:cubicBezTo>
                    <a:pt x="10" y="106"/>
                    <a:pt x="0" y="106"/>
                    <a:pt x="0" y="117"/>
                  </a:cubicBezTo>
                  <a:cubicBezTo>
                    <a:pt x="0" y="128"/>
                    <a:pt x="10" y="128"/>
                    <a:pt x="18" y="128"/>
                  </a:cubicBezTo>
                  <a:lnTo>
                    <a:pt x="344" y="12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47" name="Freeform 33">
              <a:extLst>
                <a:ext uri="{FF2B5EF4-FFF2-40B4-BE49-F238E27FC236}">
                  <a16:creationId xmlns:a16="http://schemas.microsoft.com/office/drawing/2014/main" id="{2C009045-1AFD-4D00-8E03-28487BBF6226}"/>
                </a:ext>
              </a:extLst>
            </p:cNvPr>
            <p:cNvSpPr>
              <a:spLocks noEditPoints="1"/>
            </p:cNvSpPr>
            <p:nvPr>
              <p:custDataLst>
                <p:tags r:id="rId142"/>
              </p:custDataLst>
            </p:nvPr>
          </p:nvSpPr>
          <p:spPr bwMode="auto">
            <a:xfrm>
              <a:off x="6696077" y="1071563"/>
              <a:ext cx="123825" cy="173038"/>
            </a:xfrm>
            <a:custGeom>
              <a:avLst/>
              <a:gdLst>
                <a:gd name="T0" fmla="*/ 231 w 287"/>
                <a:gd name="T1" fmla="*/ 206 h 403"/>
                <a:gd name="T2" fmla="*/ 160 w 287"/>
                <a:gd name="T3" fmla="*/ 141 h 403"/>
                <a:gd name="T4" fmla="*/ 49 w 287"/>
                <a:gd name="T5" fmla="*/ 192 h 403"/>
                <a:gd name="T6" fmla="*/ 0 w 287"/>
                <a:gd name="T7" fmla="*/ 305 h 403"/>
                <a:gd name="T8" fmla="*/ 100 w 287"/>
                <a:gd name="T9" fmla="*/ 403 h 403"/>
                <a:gd name="T10" fmla="*/ 287 w 287"/>
                <a:gd name="T11" fmla="*/ 141 h 403"/>
                <a:gd name="T12" fmla="*/ 169 w 287"/>
                <a:gd name="T13" fmla="*/ 0 h 403"/>
                <a:gd name="T14" fmla="*/ 65 w 287"/>
                <a:gd name="T15" fmla="*/ 86 h 403"/>
                <a:gd name="T16" fmla="*/ 85 w 287"/>
                <a:gd name="T17" fmla="*/ 105 h 403"/>
                <a:gd name="T18" fmla="*/ 115 w 287"/>
                <a:gd name="T19" fmla="*/ 76 h 403"/>
                <a:gd name="T20" fmla="*/ 89 w 287"/>
                <a:gd name="T21" fmla="*/ 57 h 403"/>
                <a:gd name="T22" fmla="*/ 168 w 287"/>
                <a:gd name="T23" fmla="*/ 13 h 403"/>
                <a:gd name="T24" fmla="*/ 246 w 287"/>
                <a:gd name="T25" fmla="*/ 112 h 403"/>
                <a:gd name="T26" fmla="*/ 231 w 287"/>
                <a:gd name="T27" fmla="*/ 206 h 403"/>
                <a:gd name="T28" fmla="*/ 231 w 287"/>
                <a:gd name="T29" fmla="*/ 206 h 403"/>
                <a:gd name="T30" fmla="*/ 102 w 287"/>
                <a:gd name="T31" fmla="*/ 387 h 403"/>
                <a:gd name="T32" fmla="*/ 42 w 287"/>
                <a:gd name="T33" fmla="*/ 326 h 403"/>
                <a:gd name="T34" fmla="*/ 78 w 287"/>
                <a:gd name="T35" fmla="*/ 202 h 403"/>
                <a:gd name="T36" fmla="*/ 160 w 287"/>
                <a:gd name="T37" fmla="*/ 153 h 403"/>
                <a:gd name="T38" fmla="*/ 221 w 287"/>
                <a:gd name="T39" fmla="*/ 225 h 403"/>
                <a:gd name="T40" fmla="*/ 102 w 287"/>
                <a:gd name="T41" fmla="*/ 387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3"/>
                    <a:pt x="100" y="403"/>
                  </a:cubicBezTo>
                  <a:cubicBezTo>
                    <a:pt x="230" y="403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5" y="105"/>
                  </a:cubicBezTo>
                  <a:cubicBezTo>
                    <a:pt x="103" y="105"/>
                    <a:pt x="115" y="89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6"/>
                  </a:cubicBezTo>
                  <a:lnTo>
                    <a:pt x="231" y="206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6"/>
                  </a:cubicBezTo>
                  <a:cubicBezTo>
                    <a:pt x="42" y="311"/>
                    <a:pt x="55" y="234"/>
                    <a:pt x="78" y="202"/>
                  </a:cubicBezTo>
                  <a:cubicBezTo>
                    <a:pt x="100" y="171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48" name="Freeform 34">
              <a:extLst>
                <a:ext uri="{FF2B5EF4-FFF2-40B4-BE49-F238E27FC236}">
                  <a16:creationId xmlns:a16="http://schemas.microsoft.com/office/drawing/2014/main" id="{76B8D96B-B90C-4869-BA21-C17E802C600B}"/>
                </a:ext>
              </a:extLst>
            </p:cNvPr>
            <p:cNvSpPr>
              <a:spLocks/>
            </p:cNvSpPr>
            <p:nvPr>
              <p:custDataLst>
                <p:tags r:id="rId143"/>
              </p:custDataLst>
            </p:nvPr>
          </p:nvSpPr>
          <p:spPr bwMode="auto">
            <a:xfrm>
              <a:off x="6834190" y="1039813"/>
              <a:ext cx="73025" cy="114300"/>
            </a:xfrm>
            <a:custGeom>
              <a:avLst/>
              <a:gdLst>
                <a:gd name="T0" fmla="*/ 91 w 169"/>
                <a:gd name="T1" fmla="*/ 184 h 265"/>
                <a:gd name="T2" fmla="*/ 121 w 169"/>
                <a:gd name="T3" fmla="*/ 159 h 265"/>
                <a:gd name="T4" fmla="*/ 169 w 169"/>
                <a:gd name="T5" fmla="*/ 78 h 265"/>
                <a:gd name="T6" fmla="*/ 79 w 169"/>
                <a:gd name="T7" fmla="*/ 0 h 265"/>
                <a:gd name="T8" fmla="*/ 0 w 169"/>
                <a:gd name="T9" fmla="*/ 72 h 265"/>
                <a:gd name="T10" fmla="*/ 21 w 169"/>
                <a:gd name="T11" fmla="*/ 94 h 265"/>
                <a:gd name="T12" fmla="*/ 42 w 169"/>
                <a:gd name="T13" fmla="*/ 73 h 265"/>
                <a:gd name="T14" fmla="*/ 17 w 169"/>
                <a:gd name="T15" fmla="*/ 53 h 265"/>
                <a:gd name="T16" fmla="*/ 75 w 169"/>
                <a:gd name="T17" fmla="*/ 13 h 265"/>
                <a:gd name="T18" fmla="*/ 131 w 169"/>
                <a:gd name="T19" fmla="*/ 78 h 265"/>
                <a:gd name="T20" fmla="*/ 55 w 169"/>
                <a:gd name="T21" fmla="*/ 198 h 265"/>
                <a:gd name="T22" fmla="*/ 5 w 169"/>
                <a:gd name="T23" fmla="*/ 250 h 265"/>
                <a:gd name="T24" fmla="*/ 0 w 169"/>
                <a:gd name="T25" fmla="*/ 265 h 265"/>
                <a:gd name="T26" fmla="*/ 158 w 169"/>
                <a:gd name="T27" fmla="*/ 265 h 265"/>
                <a:gd name="T28" fmla="*/ 169 w 169"/>
                <a:gd name="T29" fmla="*/ 194 h 265"/>
                <a:gd name="T30" fmla="*/ 157 w 169"/>
                <a:gd name="T31" fmla="*/ 194 h 265"/>
                <a:gd name="T32" fmla="*/ 148 w 169"/>
                <a:gd name="T33" fmla="*/ 229 h 265"/>
                <a:gd name="T34" fmla="*/ 109 w 169"/>
                <a:gd name="T35" fmla="*/ 233 h 265"/>
                <a:gd name="T36" fmla="*/ 38 w 169"/>
                <a:gd name="T37" fmla="*/ 233 h 265"/>
                <a:gd name="T38" fmla="*/ 91 w 169"/>
                <a:gd name="T39" fmla="*/ 18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265">
                  <a:moveTo>
                    <a:pt x="91" y="184"/>
                  </a:moveTo>
                  <a:cubicBezTo>
                    <a:pt x="98" y="178"/>
                    <a:pt x="114" y="165"/>
                    <a:pt x="121" y="159"/>
                  </a:cubicBezTo>
                  <a:cubicBezTo>
                    <a:pt x="146" y="137"/>
                    <a:pt x="169" y="115"/>
                    <a:pt x="169" y="78"/>
                  </a:cubicBezTo>
                  <a:cubicBezTo>
                    <a:pt x="169" y="31"/>
                    <a:pt x="129" y="0"/>
                    <a:pt x="79" y="0"/>
                  </a:cubicBezTo>
                  <a:cubicBezTo>
                    <a:pt x="32" y="0"/>
                    <a:pt x="0" y="37"/>
                    <a:pt x="0" y="72"/>
                  </a:cubicBezTo>
                  <a:cubicBezTo>
                    <a:pt x="0" y="92"/>
                    <a:pt x="16" y="94"/>
                    <a:pt x="21" y="94"/>
                  </a:cubicBezTo>
                  <a:cubicBezTo>
                    <a:pt x="30" y="94"/>
                    <a:pt x="42" y="88"/>
                    <a:pt x="42" y="73"/>
                  </a:cubicBezTo>
                  <a:cubicBezTo>
                    <a:pt x="42" y="53"/>
                    <a:pt x="22" y="53"/>
                    <a:pt x="17" y="53"/>
                  </a:cubicBezTo>
                  <a:cubicBezTo>
                    <a:pt x="29" y="23"/>
                    <a:pt x="56" y="13"/>
                    <a:pt x="75" y="13"/>
                  </a:cubicBezTo>
                  <a:cubicBezTo>
                    <a:pt x="112" y="13"/>
                    <a:pt x="131" y="45"/>
                    <a:pt x="131" y="78"/>
                  </a:cubicBezTo>
                  <a:cubicBezTo>
                    <a:pt x="131" y="120"/>
                    <a:pt x="102" y="150"/>
                    <a:pt x="55" y="198"/>
                  </a:cubicBezTo>
                  <a:lnTo>
                    <a:pt x="5" y="250"/>
                  </a:lnTo>
                  <a:cubicBezTo>
                    <a:pt x="0" y="255"/>
                    <a:pt x="0" y="255"/>
                    <a:pt x="0" y="265"/>
                  </a:cubicBezTo>
                  <a:lnTo>
                    <a:pt x="158" y="265"/>
                  </a:lnTo>
                  <a:lnTo>
                    <a:pt x="169" y="194"/>
                  </a:lnTo>
                  <a:lnTo>
                    <a:pt x="157" y="194"/>
                  </a:lnTo>
                  <a:cubicBezTo>
                    <a:pt x="156" y="202"/>
                    <a:pt x="152" y="222"/>
                    <a:pt x="148" y="229"/>
                  </a:cubicBezTo>
                  <a:cubicBezTo>
                    <a:pt x="145" y="233"/>
                    <a:pt x="115" y="233"/>
                    <a:pt x="109" y="233"/>
                  </a:cubicBezTo>
                  <a:lnTo>
                    <a:pt x="38" y="233"/>
                  </a:lnTo>
                  <a:lnTo>
                    <a:pt x="91" y="18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49" name="Freeform 35">
              <a:extLst>
                <a:ext uri="{FF2B5EF4-FFF2-40B4-BE49-F238E27FC236}">
                  <a16:creationId xmlns:a16="http://schemas.microsoft.com/office/drawing/2014/main" id="{7F8C3066-1EB2-49CA-A1F0-61D5E0844233}"/>
                </a:ext>
              </a:extLst>
            </p:cNvPr>
            <p:cNvSpPr>
              <a:spLocks/>
            </p:cNvSpPr>
            <p:nvPr>
              <p:custDataLst>
                <p:tags r:id="rId144"/>
              </p:custDataLst>
            </p:nvPr>
          </p:nvSpPr>
          <p:spPr bwMode="auto">
            <a:xfrm>
              <a:off x="6935790" y="1079501"/>
              <a:ext cx="171450" cy="158750"/>
            </a:xfrm>
            <a:custGeom>
              <a:avLst/>
              <a:gdLst>
                <a:gd name="T0" fmla="*/ 366 w 397"/>
                <a:gd name="T1" fmla="*/ 244 h 371"/>
                <a:gd name="T2" fmla="*/ 369 w 397"/>
                <a:gd name="T3" fmla="*/ 237 h 371"/>
                <a:gd name="T4" fmla="*/ 362 w 397"/>
                <a:gd name="T5" fmla="*/ 231 h 371"/>
                <a:gd name="T6" fmla="*/ 355 w 397"/>
                <a:gd name="T7" fmla="*/ 237 h 371"/>
                <a:gd name="T8" fmla="*/ 206 w 397"/>
                <a:gd name="T9" fmla="*/ 355 h 371"/>
                <a:gd name="T10" fmla="*/ 126 w 397"/>
                <a:gd name="T11" fmla="*/ 355 h 371"/>
                <a:gd name="T12" fmla="*/ 114 w 397"/>
                <a:gd name="T13" fmla="*/ 354 h 371"/>
                <a:gd name="T14" fmla="*/ 107 w 397"/>
                <a:gd name="T15" fmla="*/ 349 h 371"/>
                <a:gd name="T16" fmla="*/ 110 w 397"/>
                <a:gd name="T17" fmla="*/ 336 h 371"/>
                <a:gd name="T18" fmla="*/ 147 w 397"/>
                <a:gd name="T19" fmla="*/ 187 h 371"/>
                <a:gd name="T20" fmla="*/ 201 w 397"/>
                <a:gd name="T21" fmla="*/ 187 h 371"/>
                <a:gd name="T22" fmla="*/ 247 w 397"/>
                <a:gd name="T23" fmla="*/ 212 h 371"/>
                <a:gd name="T24" fmla="*/ 244 w 397"/>
                <a:gd name="T25" fmla="*/ 239 h 371"/>
                <a:gd name="T26" fmla="*/ 242 w 397"/>
                <a:gd name="T27" fmla="*/ 245 h 371"/>
                <a:gd name="T28" fmla="*/ 249 w 397"/>
                <a:gd name="T29" fmla="*/ 251 h 371"/>
                <a:gd name="T30" fmla="*/ 257 w 397"/>
                <a:gd name="T31" fmla="*/ 240 h 371"/>
                <a:gd name="T32" fmla="*/ 288 w 397"/>
                <a:gd name="T33" fmla="*/ 112 h 371"/>
                <a:gd name="T34" fmla="*/ 282 w 397"/>
                <a:gd name="T35" fmla="*/ 106 h 371"/>
                <a:gd name="T36" fmla="*/ 274 w 397"/>
                <a:gd name="T37" fmla="*/ 116 h 371"/>
                <a:gd name="T38" fmla="*/ 203 w 397"/>
                <a:gd name="T39" fmla="*/ 170 h 371"/>
                <a:gd name="T40" fmla="*/ 151 w 397"/>
                <a:gd name="T41" fmla="*/ 170 h 371"/>
                <a:gd name="T42" fmla="*/ 184 w 397"/>
                <a:gd name="T43" fmla="*/ 39 h 371"/>
                <a:gd name="T44" fmla="*/ 214 w 397"/>
                <a:gd name="T45" fmla="*/ 17 h 371"/>
                <a:gd name="T46" fmla="*/ 290 w 397"/>
                <a:gd name="T47" fmla="*/ 17 h 371"/>
                <a:gd name="T48" fmla="*/ 373 w 397"/>
                <a:gd name="T49" fmla="*/ 78 h 371"/>
                <a:gd name="T50" fmla="*/ 371 w 397"/>
                <a:gd name="T51" fmla="*/ 107 h 371"/>
                <a:gd name="T52" fmla="*/ 371 w 397"/>
                <a:gd name="T53" fmla="*/ 117 h 371"/>
                <a:gd name="T54" fmla="*/ 377 w 397"/>
                <a:gd name="T55" fmla="*/ 123 h 371"/>
                <a:gd name="T56" fmla="*/ 385 w 397"/>
                <a:gd name="T57" fmla="*/ 109 h 371"/>
                <a:gd name="T58" fmla="*/ 396 w 397"/>
                <a:gd name="T59" fmla="*/ 15 h 371"/>
                <a:gd name="T60" fmla="*/ 381 w 397"/>
                <a:gd name="T61" fmla="*/ 0 h 371"/>
                <a:gd name="T62" fmla="*/ 106 w 397"/>
                <a:gd name="T63" fmla="*/ 0 h 371"/>
                <a:gd name="T64" fmla="*/ 89 w 397"/>
                <a:gd name="T65" fmla="*/ 11 h 371"/>
                <a:gd name="T66" fmla="*/ 105 w 397"/>
                <a:gd name="T67" fmla="*/ 17 h 371"/>
                <a:gd name="T68" fmla="*/ 140 w 397"/>
                <a:gd name="T69" fmla="*/ 27 h 371"/>
                <a:gd name="T70" fmla="*/ 137 w 397"/>
                <a:gd name="T71" fmla="*/ 40 h 371"/>
                <a:gd name="T72" fmla="*/ 65 w 397"/>
                <a:gd name="T73" fmla="*/ 329 h 371"/>
                <a:gd name="T74" fmla="*/ 16 w 397"/>
                <a:gd name="T75" fmla="*/ 355 h 371"/>
                <a:gd name="T76" fmla="*/ 0 w 397"/>
                <a:gd name="T77" fmla="*/ 365 h 371"/>
                <a:gd name="T78" fmla="*/ 16 w 397"/>
                <a:gd name="T79" fmla="*/ 371 h 371"/>
                <a:gd name="T80" fmla="*/ 299 w 397"/>
                <a:gd name="T81" fmla="*/ 371 h 371"/>
                <a:gd name="T82" fmla="*/ 316 w 397"/>
                <a:gd name="T83" fmla="*/ 362 h 371"/>
                <a:gd name="T84" fmla="*/ 366 w 397"/>
                <a:gd name="T85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7" h="371">
                  <a:moveTo>
                    <a:pt x="366" y="244"/>
                  </a:moveTo>
                  <a:cubicBezTo>
                    <a:pt x="367" y="242"/>
                    <a:pt x="369" y="238"/>
                    <a:pt x="369" y="237"/>
                  </a:cubicBezTo>
                  <a:cubicBezTo>
                    <a:pt x="369" y="236"/>
                    <a:pt x="369" y="231"/>
                    <a:pt x="362" y="231"/>
                  </a:cubicBezTo>
                  <a:cubicBezTo>
                    <a:pt x="357" y="231"/>
                    <a:pt x="356" y="234"/>
                    <a:pt x="355" y="237"/>
                  </a:cubicBezTo>
                  <a:cubicBezTo>
                    <a:pt x="319" y="318"/>
                    <a:pt x="299" y="355"/>
                    <a:pt x="206" y="355"/>
                  </a:cubicBezTo>
                  <a:lnTo>
                    <a:pt x="126" y="355"/>
                  </a:lnTo>
                  <a:cubicBezTo>
                    <a:pt x="119" y="355"/>
                    <a:pt x="118" y="355"/>
                    <a:pt x="114" y="354"/>
                  </a:cubicBezTo>
                  <a:cubicBezTo>
                    <a:pt x="109" y="353"/>
                    <a:pt x="107" y="353"/>
                    <a:pt x="107" y="349"/>
                  </a:cubicBezTo>
                  <a:cubicBezTo>
                    <a:pt x="107" y="347"/>
                    <a:pt x="107" y="346"/>
                    <a:pt x="110" y="336"/>
                  </a:cubicBezTo>
                  <a:lnTo>
                    <a:pt x="147" y="187"/>
                  </a:lnTo>
                  <a:lnTo>
                    <a:pt x="201" y="187"/>
                  </a:lnTo>
                  <a:cubicBezTo>
                    <a:pt x="247" y="187"/>
                    <a:pt x="247" y="198"/>
                    <a:pt x="247" y="212"/>
                  </a:cubicBezTo>
                  <a:cubicBezTo>
                    <a:pt x="247" y="216"/>
                    <a:pt x="247" y="222"/>
                    <a:pt x="244" y="239"/>
                  </a:cubicBezTo>
                  <a:cubicBezTo>
                    <a:pt x="243" y="242"/>
                    <a:pt x="242" y="243"/>
                    <a:pt x="242" y="245"/>
                  </a:cubicBezTo>
                  <a:cubicBezTo>
                    <a:pt x="242" y="248"/>
                    <a:pt x="244" y="251"/>
                    <a:pt x="249" y="251"/>
                  </a:cubicBezTo>
                  <a:cubicBezTo>
                    <a:pt x="253" y="251"/>
                    <a:pt x="255" y="248"/>
                    <a:pt x="257" y="240"/>
                  </a:cubicBezTo>
                  <a:lnTo>
                    <a:pt x="288" y="112"/>
                  </a:lnTo>
                  <a:cubicBezTo>
                    <a:pt x="288" y="109"/>
                    <a:pt x="286" y="106"/>
                    <a:pt x="282" y="106"/>
                  </a:cubicBezTo>
                  <a:cubicBezTo>
                    <a:pt x="277" y="106"/>
                    <a:pt x="276" y="109"/>
                    <a:pt x="274" y="116"/>
                  </a:cubicBezTo>
                  <a:cubicBezTo>
                    <a:pt x="263" y="158"/>
                    <a:pt x="253" y="170"/>
                    <a:pt x="203" y="170"/>
                  </a:cubicBezTo>
                  <a:lnTo>
                    <a:pt x="151" y="170"/>
                  </a:lnTo>
                  <a:lnTo>
                    <a:pt x="184" y="39"/>
                  </a:lnTo>
                  <a:cubicBezTo>
                    <a:pt x="189" y="19"/>
                    <a:pt x="190" y="17"/>
                    <a:pt x="214" y="17"/>
                  </a:cubicBezTo>
                  <a:lnTo>
                    <a:pt x="290" y="17"/>
                  </a:lnTo>
                  <a:cubicBezTo>
                    <a:pt x="357" y="17"/>
                    <a:pt x="373" y="33"/>
                    <a:pt x="373" y="78"/>
                  </a:cubicBezTo>
                  <a:cubicBezTo>
                    <a:pt x="373" y="91"/>
                    <a:pt x="373" y="92"/>
                    <a:pt x="371" y="107"/>
                  </a:cubicBezTo>
                  <a:cubicBezTo>
                    <a:pt x="371" y="110"/>
                    <a:pt x="371" y="114"/>
                    <a:pt x="371" y="117"/>
                  </a:cubicBezTo>
                  <a:cubicBezTo>
                    <a:pt x="371" y="119"/>
                    <a:pt x="372" y="123"/>
                    <a:pt x="377" y="123"/>
                  </a:cubicBezTo>
                  <a:cubicBezTo>
                    <a:pt x="383" y="123"/>
                    <a:pt x="384" y="120"/>
                    <a:pt x="385" y="109"/>
                  </a:cubicBezTo>
                  <a:lnTo>
                    <a:pt x="396" y="15"/>
                  </a:lnTo>
                  <a:cubicBezTo>
                    <a:pt x="397" y="0"/>
                    <a:pt x="395" y="0"/>
                    <a:pt x="381" y="0"/>
                  </a:cubicBezTo>
                  <a:lnTo>
                    <a:pt x="106" y="0"/>
                  </a:lnTo>
                  <a:cubicBezTo>
                    <a:pt x="95" y="0"/>
                    <a:pt x="89" y="0"/>
                    <a:pt x="89" y="11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25" y="17"/>
                    <a:pt x="140" y="17"/>
                    <a:pt x="140" y="27"/>
                  </a:cubicBezTo>
                  <a:cubicBezTo>
                    <a:pt x="140" y="29"/>
                    <a:pt x="140" y="30"/>
                    <a:pt x="137" y="40"/>
                  </a:cubicBezTo>
                  <a:lnTo>
                    <a:pt x="65" y="329"/>
                  </a:lnTo>
                  <a:cubicBezTo>
                    <a:pt x="60" y="350"/>
                    <a:pt x="59" y="355"/>
                    <a:pt x="16" y="355"/>
                  </a:cubicBezTo>
                  <a:cubicBezTo>
                    <a:pt x="6" y="355"/>
                    <a:pt x="0" y="355"/>
                    <a:pt x="0" y="365"/>
                  </a:cubicBezTo>
                  <a:cubicBezTo>
                    <a:pt x="0" y="371"/>
                    <a:pt x="5" y="371"/>
                    <a:pt x="16" y="371"/>
                  </a:cubicBezTo>
                  <a:lnTo>
                    <a:pt x="299" y="371"/>
                  </a:lnTo>
                  <a:cubicBezTo>
                    <a:pt x="311" y="371"/>
                    <a:pt x="312" y="371"/>
                    <a:pt x="316" y="362"/>
                  </a:cubicBezTo>
                  <a:lnTo>
                    <a:pt x="366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50" name="Rectangle 36">
              <a:extLst>
                <a:ext uri="{FF2B5EF4-FFF2-40B4-BE49-F238E27FC236}">
                  <a16:creationId xmlns:a16="http://schemas.microsoft.com/office/drawing/2014/main" id="{8A697D63-8360-4CEE-BF24-13C6B2DAEFEF}"/>
                </a:ext>
              </a:extLst>
            </p:cNvPr>
            <p:cNvSpPr>
              <a:spLocks noChangeArrowheads="1"/>
            </p:cNvSpPr>
            <p:nvPr>
              <p:custDataLst>
                <p:tags r:id="rId145"/>
              </p:custDataLst>
            </p:nvPr>
          </p:nvSpPr>
          <p:spPr bwMode="auto">
            <a:xfrm>
              <a:off x="6450015" y="1333501"/>
              <a:ext cx="900113" cy="95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51" name="Freeform 37">
              <a:extLst>
                <a:ext uri="{FF2B5EF4-FFF2-40B4-BE49-F238E27FC236}">
                  <a16:creationId xmlns:a16="http://schemas.microsoft.com/office/drawing/2014/main" id="{81170FB7-24A3-4CE1-AD7C-CC1F8202BDA2}"/>
                </a:ext>
              </a:extLst>
            </p:cNvPr>
            <p:cNvSpPr>
              <a:spLocks noEditPoints="1"/>
            </p:cNvSpPr>
            <p:nvPr>
              <p:custDataLst>
                <p:tags r:id="rId146"/>
              </p:custDataLst>
            </p:nvPr>
          </p:nvSpPr>
          <p:spPr bwMode="auto">
            <a:xfrm>
              <a:off x="6459540" y="1401763"/>
              <a:ext cx="123825" cy="173038"/>
            </a:xfrm>
            <a:custGeom>
              <a:avLst/>
              <a:gdLst>
                <a:gd name="T0" fmla="*/ 231 w 287"/>
                <a:gd name="T1" fmla="*/ 206 h 403"/>
                <a:gd name="T2" fmla="*/ 161 w 287"/>
                <a:gd name="T3" fmla="*/ 142 h 403"/>
                <a:gd name="T4" fmla="*/ 50 w 287"/>
                <a:gd name="T5" fmla="*/ 193 h 403"/>
                <a:gd name="T6" fmla="*/ 0 w 287"/>
                <a:gd name="T7" fmla="*/ 306 h 403"/>
                <a:gd name="T8" fmla="*/ 101 w 287"/>
                <a:gd name="T9" fmla="*/ 403 h 403"/>
                <a:gd name="T10" fmla="*/ 287 w 287"/>
                <a:gd name="T11" fmla="*/ 142 h 403"/>
                <a:gd name="T12" fmla="*/ 170 w 287"/>
                <a:gd name="T13" fmla="*/ 0 h 403"/>
                <a:gd name="T14" fmla="*/ 65 w 287"/>
                <a:gd name="T15" fmla="*/ 87 h 403"/>
                <a:gd name="T16" fmla="*/ 86 w 287"/>
                <a:gd name="T17" fmla="*/ 106 h 403"/>
                <a:gd name="T18" fmla="*/ 116 w 287"/>
                <a:gd name="T19" fmla="*/ 77 h 403"/>
                <a:gd name="T20" fmla="*/ 90 w 287"/>
                <a:gd name="T21" fmla="*/ 58 h 403"/>
                <a:gd name="T22" fmla="*/ 168 w 287"/>
                <a:gd name="T23" fmla="*/ 14 h 403"/>
                <a:gd name="T24" fmla="*/ 246 w 287"/>
                <a:gd name="T25" fmla="*/ 113 h 403"/>
                <a:gd name="T26" fmla="*/ 232 w 287"/>
                <a:gd name="T27" fmla="*/ 206 h 403"/>
                <a:gd name="T28" fmla="*/ 231 w 287"/>
                <a:gd name="T29" fmla="*/ 206 h 403"/>
                <a:gd name="T30" fmla="*/ 102 w 287"/>
                <a:gd name="T31" fmla="*/ 388 h 403"/>
                <a:gd name="T32" fmla="*/ 43 w 287"/>
                <a:gd name="T33" fmla="*/ 326 h 403"/>
                <a:gd name="T34" fmla="*/ 79 w 287"/>
                <a:gd name="T35" fmla="*/ 202 h 403"/>
                <a:gd name="T36" fmla="*/ 161 w 287"/>
                <a:gd name="T37" fmla="*/ 154 h 403"/>
                <a:gd name="T38" fmla="*/ 221 w 287"/>
                <a:gd name="T39" fmla="*/ 226 h 403"/>
                <a:gd name="T40" fmla="*/ 102 w 287"/>
                <a:gd name="T41" fmla="*/ 388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6" y="172"/>
                    <a:pt x="203" y="142"/>
                    <a:pt x="161" y="142"/>
                  </a:cubicBezTo>
                  <a:cubicBezTo>
                    <a:pt x="128" y="142"/>
                    <a:pt x="92" y="150"/>
                    <a:pt x="50" y="193"/>
                  </a:cubicBezTo>
                  <a:cubicBezTo>
                    <a:pt x="4" y="238"/>
                    <a:pt x="0" y="289"/>
                    <a:pt x="0" y="306"/>
                  </a:cubicBezTo>
                  <a:cubicBezTo>
                    <a:pt x="0" y="340"/>
                    <a:pt x="24" y="403"/>
                    <a:pt x="101" y="403"/>
                  </a:cubicBezTo>
                  <a:cubicBezTo>
                    <a:pt x="231" y="403"/>
                    <a:pt x="287" y="220"/>
                    <a:pt x="287" y="142"/>
                  </a:cubicBezTo>
                  <a:cubicBezTo>
                    <a:pt x="287" y="55"/>
                    <a:pt x="237" y="0"/>
                    <a:pt x="170" y="0"/>
                  </a:cubicBezTo>
                  <a:cubicBezTo>
                    <a:pt x="90" y="0"/>
                    <a:pt x="65" y="71"/>
                    <a:pt x="65" y="87"/>
                  </a:cubicBezTo>
                  <a:cubicBezTo>
                    <a:pt x="65" y="94"/>
                    <a:pt x="70" y="106"/>
                    <a:pt x="86" y="106"/>
                  </a:cubicBezTo>
                  <a:cubicBezTo>
                    <a:pt x="104" y="106"/>
                    <a:pt x="116" y="89"/>
                    <a:pt x="116" y="77"/>
                  </a:cubicBezTo>
                  <a:cubicBezTo>
                    <a:pt x="116" y="58"/>
                    <a:pt x="99" y="58"/>
                    <a:pt x="90" y="58"/>
                  </a:cubicBezTo>
                  <a:cubicBezTo>
                    <a:pt x="114" y="17"/>
                    <a:pt x="153" y="14"/>
                    <a:pt x="168" y="14"/>
                  </a:cubicBezTo>
                  <a:cubicBezTo>
                    <a:pt x="208" y="14"/>
                    <a:pt x="246" y="42"/>
                    <a:pt x="246" y="113"/>
                  </a:cubicBezTo>
                  <a:cubicBezTo>
                    <a:pt x="246" y="134"/>
                    <a:pt x="243" y="162"/>
                    <a:pt x="232" y="206"/>
                  </a:cubicBezTo>
                  <a:lnTo>
                    <a:pt x="231" y="206"/>
                  </a:lnTo>
                  <a:close/>
                  <a:moveTo>
                    <a:pt x="102" y="388"/>
                  </a:moveTo>
                  <a:cubicBezTo>
                    <a:pt x="43" y="388"/>
                    <a:pt x="43" y="332"/>
                    <a:pt x="43" y="326"/>
                  </a:cubicBezTo>
                  <a:cubicBezTo>
                    <a:pt x="43" y="311"/>
                    <a:pt x="56" y="235"/>
                    <a:pt x="79" y="202"/>
                  </a:cubicBezTo>
                  <a:cubicBezTo>
                    <a:pt x="100" y="171"/>
                    <a:pt x="127" y="154"/>
                    <a:pt x="161" y="154"/>
                  </a:cubicBezTo>
                  <a:cubicBezTo>
                    <a:pt x="220" y="154"/>
                    <a:pt x="221" y="215"/>
                    <a:pt x="221" y="226"/>
                  </a:cubicBezTo>
                  <a:cubicBezTo>
                    <a:pt x="221" y="265"/>
                    <a:pt x="187" y="388"/>
                    <a:pt x="102" y="38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52" name="Freeform 38">
              <a:extLst>
                <a:ext uri="{FF2B5EF4-FFF2-40B4-BE49-F238E27FC236}">
                  <a16:creationId xmlns:a16="http://schemas.microsoft.com/office/drawing/2014/main" id="{18A3ADA5-C7DC-4778-93E9-1492A4EA71DA}"/>
                </a:ext>
              </a:extLst>
            </p:cNvPr>
            <p:cNvSpPr>
              <a:spLocks noEditPoints="1"/>
            </p:cNvSpPr>
            <p:nvPr>
              <p:custDataLst>
                <p:tags r:id="rId147"/>
              </p:custDataLst>
            </p:nvPr>
          </p:nvSpPr>
          <p:spPr bwMode="auto">
            <a:xfrm>
              <a:off x="6597652" y="1409701"/>
              <a:ext cx="168275" cy="160338"/>
            </a:xfrm>
            <a:custGeom>
              <a:avLst/>
              <a:gdLst>
                <a:gd name="T0" fmla="*/ 64 w 389"/>
                <a:gd name="T1" fmla="*/ 330 h 373"/>
                <a:gd name="T2" fmla="*/ 15 w 389"/>
                <a:gd name="T3" fmla="*/ 356 h 373"/>
                <a:gd name="T4" fmla="*/ 0 w 389"/>
                <a:gd name="T5" fmla="*/ 367 h 373"/>
                <a:gd name="T6" fmla="*/ 15 w 389"/>
                <a:gd name="T7" fmla="*/ 373 h 373"/>
                <a:gd name="T8" fmla="*/ 209 w 389"/>
                <a:gd name="T9" fmla="*/ 373 h 373"/>
                <a:gd name="T10" fmla="*/ 360 w 389"/>
                <a:gd name="T11" fmla="*/ 255 h 373"/>
                <a:gd name="T12" fmla="*/ 275 w 389"/>
                <a:gd name="T13" fmla="*/ 178 h 373"/>
                <a:gd name="T14" fmla="*/ 389 w 389"/>
                <a:gd name="T15" fmla="*/ 76 h 373"/>
                <a:gd name="T16" fmla="*/ 288 w 389"/>
                <a:gd name="T17" fmla="*/ 0 h 373"/>
                <a:gd name="T18" fmla="*/ 104 w 389"/>
                <a:gd name="T19" fmla="*/ 0 h 373"/>
                <a:gd name="T20" fmla="*/ 89 w 389"/>
                <a:gd name="T21" fmla="*/ 11 h 373"/>
                <a:gd name="T22" fmla="*/ 104 w 389"/>
                <a:gd name="T23" fmla="*/ 17 h 373"/>
                <a:gd name="T24" fmla="*/ 125 w 389"/>
                <a:gd name="T25" fmla="*/ 18 h 373"/>
                <a:gd name="T26" fmla="*/ 139 w 389"/>
                <a:gd name="T27" fmla="*/ 27 h 373"/>
                <a:gd name="T28" fmla="*/ 137 w 389"/>
                <a:gd name="T29" fmla="*/ 37 h 373"/>
                <a:gd name="T30" fmla="*/ 64 w 389"/>
                <a:gd name="T31" fmla="*/ 330 h 373"/>
                <a:gd name="T32" fmla="*/ 146 w 389"/>
                <a:gd name="T33" fmla="*/ 173 h 373"/>
                <a:gd name="T34" fmla="*/ 180 w 389"/>
                <a:gd name="T35" fmla="*/ 38 h 373"/>
                <a:gd name="T36" fmla="*/ 210 w 389"/>
                <a:gd name="T37" fmla="*/ 17 h 373"/>
                <a:gd name="T38" fmla="*/ 280 w 389"/>
                <a:gd name="T39" fmla="*/ 17 h 373"/>
                <a:gd name="T40" fmla="*/ 340 w 389"/>
                <a:gd name="T41" fmla="*/ 73 h 373"/>
                <a:gd name="T42" fmla="*/ 226 w 389"/>
                <a:gd name="T43" fmla="*/ 173 h 373"/>
                <a:gd name="T44" fmla="*/ 146 w 389"/>
                <a:gd name="T45" fmla="*/ 173 h 373"/>
                <a:gd name="T46" fmla="*/ 146 w 389"/>
                <a:gd name="T47" fmla="*/ 173 h 373"/>
                <a:gd name="T48" fmla="*/ 122 w 389"/>
                <a:gd name="T49" fmla="*/ 356 h 373"/>
                <a:gd name="T50" fmla="*/ 110 w 389"/>
                <a:gd name="T51" fmla="*/ 356 h 373"/>
                <a:gd name="T52" fmla="*/ 103 w 389"/>
                <a:gd name="T53" fmla="*/ 350 h 373"/>
                <a:gd name="T54" fmla="*/ 106 w 389"/>
                <a:gd name="T55" fmla="*/ 338 h 373"/>
                <a:gd name="T56" fmla="*/ 143 w 389"/>
                <a:gd name="T57" fmla="*/ 185 h 373"/>
                <a:gd name="T58" fmla="*/ 246 w 389"/>
                <a:gd name="T59" fmla="*/ 185 h 373"/>
                <a:gd name="T60" fmla="*/ 309 w 389"/>
                <a:gd name="T61" fmla="*/ 249 h 373"/>
                <a:gd name="T62" fmla="*/ 196 w 389"/>
                <a:gd name="T63" fmla="*/ 356 h 373"/>
                <a:gd name="T64" fmla="*/ 122 w 389"/>
                <a:gd name="T65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9" h="373">
                  <a:moveTo>
                    <a:pt x="64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5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09" y="373"/>
                  </a:lnTo>
                  <a:cubicBezTo>
                    <a:pt x="295" y="373"/>
                    <a:pt x="360" y="309"/>
                    <a:pt x="360" y="255"/>
                  </a:cubicBezTo>
                  <a:cubicBezTo>
                    <a:pt x="360" y="216"/>
                    <a:pt x="328" y="184"/>
                    <a:pt x="275" y="178"/>
                  </a:cubicBezTo>
                  <a:cubicBezTo>
                    <a:pt x="332" y="168"/>
                    <a:pt x="389" y="127"/>
                    <a:pt x="389" y="76"/>
                  </a:cubicBezTo>
                  <a:cubicBezTo>
                    <a:pt x="389" y="35"/>
                    <a:pt x="353" y="0"/>
                    <a:pt x="288" y="0"/>
                  </a:cubicBezTo>
                  <a:lnTo>
                    <a:pt x="104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05" y="17"/>
                    <a:pt x="115" y="17"/>
                    <a:pt x="125" y="18"/>
                  </a:cubicBezTo>
                  <a:cubicBezTo>
                    <a:pt x="135" y="19"/>
                    <a:pt x="139" y="20"/>
                    <a:pt x="139" y="27"/>
                  </a:cubicBezTo>
                  <a:cubicBezTo>
                    <a:pt x="139" y="29"/>
                    <a:pt x="139" y="31"/>
                    <a:pt x="137" y="37"/>
                  </a:cubicBezTo>
                  <a:lnTo>
                    <a:pt x="64" y="330"/>
                  </a:lnTo>
                  <a:close/>
                  <a:moveTo>
                    <a:pt x="146" y="173"/>
                  </a:moveTo>
                  <a:lnTo>
                    <a:pt x="180" y="38"/>
                  </a:lnTo>
                  <a:cubicBezTo>
                    <a:pt x="185" y="19"/>
                    <a:pt x="186" y="17"/>
                    <a:pt x="210" y="17"/>
                  </a:cubicBezTo>
                  <a:lnTo>
                    <a:pt x="280" y="17"/>
                  </a:lnTo>
                  <a:cubicBezTo>
                    <a:pt x="328" y="17"/>
                    <a:pt x="340" y="49"/>
                    <a:pt x="340" y="73"/>
                  </a:cubicBezTo>
                  <a:cubicBezTo>
                    <a:pt x="340" y="122"/>
                    <a:pt x="293" y="173"/>
                    <a:pt x="226" y="173"/>
                  </a:cubicBezTo>
                  <a:lnTo>
                    <a:pt x="146" y="173"/>
                  </a:lnTo>
                  <a:lnTo>
                    <a:pt x="146" y="173"/>
                  </a:lnTo>
                  <a:close/>
                  <a:moveTo>
                    <a:pt x="122" y="356"/>
                  </a:moveTo>
                  <a:cubicBezTo>
                    <a:pt x="114" y="356"/>
                    <a:pt x="113" y="356"/>
                    <a:pt x="110" y="356"/>
                  </a:cubicBezTo>
                  <a:cubicBezTo>
                    <a:pt x="104" y="355"/>
                    <a:pt x="103" y="355"/>
                    <a:pt x="103" y="350"/>
                  </a:cubicBezTo>
                  <a:cubicBezTo>
                    <a:pt x="103" y="349"/>
                    <a:pt x="103" y="347"/>
                    <a:pt x="106" y="338"/>
                  </a:cubicBezTo>
                  <a:lnTo>
                    <a:pt x="143" y="185"/>
                  </a:lnTo>
                  <a:lnTo>
                    <a:pt x="246" y="185"/>
                  </a:lnTo>
                  <a:cubicBezTo>
                    <a:pt x="299" y="185"/>
                    <a:pt x="309" y="226"/>
                    <a:pt x="309" y="249"/>
                  </a:cubicBezTo>
                  <a:cubicBezTo>
                    <a:pt x="309" y="303"/>
                    <a:pt x="260" y="356"/>
                    <a:pt x="196" y="356"/>
                  </a:cubicBezTo>
                  <a:lnTo>
                    <a:pt x="122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53" name="Freeform 39">
              <a:extLst>
                <a:ext uri="{FF2B5EF4-FFF2-40B4-BE49-F238E27FC236}">
                  <a16:creationId xmlns:a16="http://schemas.microsoft.com/office/drawing/2014/main" id="{97F679D1-D8CB-496D-A64B-734476DDB356}"/>
                </a:ext>
              </a:extLst>
            </p:cNvPr>
            <p:cNvSpPr>
              <a:spLocks noEditPoints="1"/>
            </p:cNvSpPr>
            <p:nvPr>
              <p:custDataLst>
                <p:tags r:id="rId148"/>
              </p:custDataLst>
            </p:nvPr>
          </p:nvSpPr>
          <p:spPr bwMode="auto">
            <a:xfrm>
              <a:off x="6773865" y="1528763"/>
              <a:ext cx="101600" cy="77788"/>
            </a:xfrm>
            <a:custGeom>
              <a:avLst/>
              <a:gdLst>
                <a:gd name="T0" fmla="*/ 186 w 236"/>
                <a:gd name="T1" fmla="*/ 120 h 180"/>
                <a:gd name="T2" fmla="*/ 236 w 236"/>
                <a:gd name="T3" fmla="*/ 25 h 180"/>
                <a:gd name="T4" fmla="*/ 230 w 236"/>
                <a:gd name="T5" fmla="*/ 19 h 180"/>
                <a:gd name="T6" fmla="*/ 222 w 236"/>
                <a:gd name="T7" fmla="*/ 29 h 180"/>
                <a:gd name="T8" fmla="*/ 186 w 236"/>
                <a:gd name="T9" fmla="*/ 101 h 180"/>
                <a:gd name="T10" fmla="*/ 185 w 236"/>
                <a:gd name="T11" fmla="*/ 85 h 180"/>
                <a:gd name="T12" fmla="*/ 111 w 236"/>
                <a:gd name="T13" fmla="*/ 0 h 180"/>
                <a:gd name="T14" fmla="*/ 0 w 236"/>
                <a:gd name="T15" fmla="*/ 111 h 180"/>
                <a:gd name="T16" fmla="*/ 70 w 236"/>
                <a:gd name="T17" fmla="*/ 180 h 180"/>
                <a:gd name="T18" fmla="*/ 158 w 236"/>
                <a:gd name="T19" fmla="*/ 147 h 180"/>
                <a:gd name="T20" fmla="*/ 198 w 236"/>
                <a:gd name="T21" fmla="*/ 180 h 180"/>
                <a:gd name="T22" fmla="*/ 233 w 236"/>
                <a:gd name="T23" fmla="*/ 152 h 180"/>
                <a:gd name="T24" fmla="*/ 227 w 236"/>
                <a:gd name="T25" fmla="*/ 147 h 180"/>
                <a:gd name="T26" fmla="*/ 221 w 236"/>
                <a:gd name="T27" fmla="*/ 151 h 180"/>
                <a:gd name="T28" fmla="*/ 199 w 236"/>
                <a:gd name="T29" fmla="*/ 169 h 180"/>
                <a:gd name="T30" fmla="*/ 186 w 236"/>
                <a:gd name="T31" fmla="*/ 120 h 180"/>
                <a:gd name="T32" fmla="*/ 186 w 236"/>
                <a:gd name="T33" fmla="*/ 120 h 180"/>
                <a:gd name="T34" fmla="*/ 156 w 236"/>
                <a:gd name="T35" fmla="*/ 133 h 180"/>
                <a:gd name="T36" fmla="*/ 71 w 236"/>
                <a:gd name="T37" fmla="*/ 169 h 180"/>
                <a:gd name="T38" fmla="*/ 32 w 236"/>
                <a:gd name="T39" fmla="*/ 125 h 180"/>
                <a:gd name="T40" fmla="*/ 57 w 236"/>
                <a:gd name="T41" fmla="*/ 43 h 180"/>
                <a:gd name="T42" fmla="*/ 111 w 236"/>
                <a:gd name="T43" fmla="*/ 11 h 180"/>
                <a:gd name="T44" fmla="*/ 151 w 236"/>
                <a:gd name="T45" fmla="*/ 51 h 180"/>
                <a:gd name="T46" fmla="*/ 156 w 236"/>
                <a:gd name="T47" fmla="*/ 133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6" h="180">
                  <a:moveTo>
                    <a:pt x="186" y="120"/>
                  </a:moveTo>
                  <a:cubicBezTo>
                    <a:pt x="223" y="80"/>
                    <a:pt x="236" y="28"/>
                    <a:pt x="236" y="25"/>
                  </a:cubicBezTo>
                  <a:cubicBezTo>
                    <a:pt x="236" y="21"/>
                    <a:pt x="233" y="19"/>
                    <a:pt x="230" y="19"/>
                  </a:cubicBezTo>
                  <a:cubicBezTo>
                    <a:pt x="225" y="19"/>
                    <a:pt x="224" y="21"/>
                    <a:pt x="222" y="29"/>
                  </a:cubicBezTo>
                  <a:cubicBezTo>
                    <a:pt x="211" y="70"/>
                    <a:pt x="187" y="101"/>
                    <a:pt x="186" y="101"/>
                  </a:cubicBezTo>
                  <a:cubicBezTo>
                    <a:pt x="185" y="101"/>
                    <a:pt x="185" y="91"/>
                    <a:pt x="185" y="85"/>
                  </a:cubicBezTo>
                  <a:cubicBezTo>
                    <a:pt x="184" y="15"/>
                    <a:pt x="139" y="0"/>
                    <a:pt x="111" y="0"/>
                  </a:cubicBezTo>
                  <a:cubicBezTo>
                    <a:pt x="55" y="0"/>
                    <a:pt x="0" y="55"/>
                    <a:pt x="0" y="111"/>
                  </a:cubicBezTo>
                  <a:cubicBezTo>
                    <a:pt x="0" y="151"/>
                    <a:pt x="27" y="180"/>
                    <a:pt x="70" y="180"/>
                  </a:cubicBezTo>
                  <a:cubicBezTo>
                    <a:pt x="98" y="180"/>
                    <a:pt x="127" y="170"/>
                    <a:pt x="158" y="147"/>
                  </a:cubicBezTo>
                  <a:cubicBezTo>
                    <a:pt x="167" y="178"/>
                    <a:pt x="190" y="180"/>
                    <a:pt x="198" y="180"/>
                  </a:cubicBezTo>
                  <a:cubicBezTo>
                    <a:pt x="220" y="180"/>
                    <a:pt x="233" y="160"/>
                    <a:pt x="233" y="152"/>
                  </a:cubicBezTo>
                  <a:cubicBezTo>
                    <a:pt x="233" y="147"/>
                    <a:pt x="229" y="147"/>
                    <a:pt x="227" y="147"/>
                  </a:cubicBezTo>
                  <a:cubicBezTo>
                    <a:pt x="223" y="147"/>
                    <a:pt x="222" y="149"/>
                    <a:pt x="221" y="151"/>
                  </a:cubicBezTo>
                  <a:cubicBezTo>
                    <a:pt x="215" y="168"/>
                    <a:pt x="201" y="169"/>
                    <a:pt x="199" y="169"/>
                  </a:cubicBezTo>
                  <a:cubicBezTo>
                    <a:pt x="194" y="169"/>
                    <a:pt x="187" y="169"/>
                    <a:pt x="186" y="120"/>
                  </a:cubicBezTo>
                  <a:lnTo>
                    <a:pt x="186" y="120"/>
                  </a:lnTo>
                  <a:close/>
                  <a:moveTo>
                    <a:pt x="156" y="133"/>
                  </a:moveTo>
                  <a:cubicBezTo>
                    <a:pt x="127" y="159"/>
                    <a:pt x="94" y="169"/>
                    <a:pt x="71" y="169"/>
                  </a:cubicBezTo>
                  <a:cubicBezTo>
                    <a:pt x="50" y="169"/>
                    <a:pt x="32" y="157"/>
                    <a:pt x="32" y="125"/>
                  </a:cubicBezTo>
                  <a:cubicBezTo>
                    <a:pt x="32" y="111"/>
                    <a:pt x="39" y="70"/>
                    <a:pt x="57" y="43"/>
                  </a:cubicBezTo>
                  <a:cubicBezTo>
                    <a:pt x="73" y="21"/>
                    <a:pt x="95" y="11"/>
                    <a:pt x="111" y="11"/>
                  </a:cubicBezTo>
                  <a:cubicBezTo>
                    <a:pt x="133" y="11"/>
                    <a:pt x="145" y="27"/>
                    <a:pt x="151" y="51"/>
                  </a:cubicBezTo>
                  <a:cubicBezTo>
                    <a:pt x="156" y="78"/>
                    <a:pt x="153" y="110"/>
                    <a:pt x="156" y="13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54" name="Freeform 40">
              <a:extLst>
                <a:ext uri="{FF2B5EF4-FFF2-40B4-BE49-F238E27FC236}">
                  <a16:creationId xmlns:a16="http://schemas.microsoft.com/office/drawing/2014/main" id="{29D9EFED-80E9-485B-913E-6D70E9D6F1B1}"/>
                </a:ext>
              </a:extLst>
            </p:cNvPr>
            <p:cNvSpPr>
              <a:spLocks noEditPoints="1"/>
            </p:cNvSpPr>
            <p:nvPr>
              <p:custDataLst>
                <p:tags r:id="rId149"/>
              </p:custDataLst>
            </p:nvPr>
          </p:nvSpPr>
          <p:spPr bwMode="auto">
            <a:xfrm>
              <a:off x="6904040" y="1401763"/>
              <a:ext cx="123825" cy="173038"/>
            </a:xfrm>
            <a:custGeom>
              <a:avLst/>
              <a:gdLst>
                <a:gd name="T0" fmla="*/ 231 w 287"/>
                <a:gd name="T1" fmla="*/ 206 h 403"/>
                <a:gd name="T2" fmla="*/ 160 w 287"/>
                <a:gd name="T3" fmla="*/ 142 h 403"/>
                <a:gd name="T4" fmla="*/ 49 w 287"/>
                <a:gd name="T5" fmla="*/ 193 h 403"/>
                <a:gd name="T6" fmla="*/ 0 w 287"/>
                <a:gd name="T7" fmla="*/ 306 h 403"/>
                <a:gd name="T8" fmla="*/ 100 w 287"/>
                <a:gd name="T9" fmla="*/ 403 h 403"/>
                <a:gd name="T10" fmla="*/ 287 w 287"/>
                <a:gd name="T11" fmla="*/ 142 h 403"/>
                <a:gd name="T12" fmla="*/ 169 w 287"/>
                <a:gd name="T13" fmla="*/ 0 h 403"/>
                <a:gd name="T14" fmla="*/ 65 w 287"/>
                <a:gd name="T15" fmla="*/ 87 h 403"/>
                <a:gd name="T16" fmla="*/ 86 w 287"/>
                <a:gd name="T17" fmla="*/ 106 h 403"/>
                <a:gd name="T18" fmla="*/ 115 w 287"/>
                <a:gd name="T19" fmla="*/ 77 h 403"/>
                <a:gd name="T20" fmla="*/ 89 w 287"/>
                <a:gd name="T21" fmla="*/ 58 h 403"/>
                <a:gd name="T22" fmla="*/ 168 w 287"/>
                <a:gd name="T23" fmla="*/ 14 h 403"/>
                <a:gd name="T24" fmla="*/ 246 w 287"/>
                <a:gd name="T25" fmla="*/ 113 h 403"/>
                <a:gd name="T26" fmla="*/ 231 w 287"/>
                <a:gd name="T27" fmla="*/ 206 h 403"/>
                <a:gd name="T28" fmla="*/ 231 w 287"/>
                <a:gd name="T29" fmla="*/ 206 h 403"/>
                <a:gd name="T30" fmla="*/ 102 w 287"/>
                <a:gd name="T31" fmla="*/ 388 h 403"/>
                <a:gd name="T32" fmla="*/ 42 w 287"/>
                <a:gd name="T33" fmla="*/ 326 h 403"/>
                <a:gd name="T34" fmla="*/ 78 w 287"/>
                <a:gd name="T35" fmla="*/ 202 h 403"/>
                <a:gd name="T36" fmla="*/ 160 w 287"/>
                <a:gd name="T37" fmla="*/ 154 h 403"/>
                <a:gd name="T38" fmla="*/ 221 w 287"/>
                <a:gd name="T39" fmla="*/ 226 h 403"/>
                <a:gd name="T40" fmla="*/ 102 w 287"/>
                <a:gd name="T41" fmla="*/ 388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5" y="172"/>
                    <a:pt x="203" y="142"/>
                    <a:pt x="160" y="142"/>
                  </a:cubicBezTo>
                  <a:cubicBezTo>
                    <a:pt x="127" y="142"/>
                    <a:pt x="92" y="150"/>
                    <a:pt x="49" y="193"/>
                  </a:cubicBezTo>
                  <a:cubicBezTo>
                    <a:pt x="4" y="238"/>
                    <a:pt x="0" y="289"/>
                    <a:pt x="0" y="306"/>
                  </a:cubicBezTo>
                  <a:cubicBezTo>
                    <a:pt x="0" y="340"/>
                    <a:pt x="24" y="403"/>
                    <a:pt x="100" y="403"/>
                  </a:cubicBezTo>
                  <a:cubicBezTo>
                    <a:pt x="230" y="403"/>
                    <a:pt x="287" y="220"/>
                    <a:pt x="287" y="142"/>
                  </a:cubicBezTo>
                  <a:cubicBezTo>
                    <a:pt x="287" y="55"/>
                    <a:pt x="236" y="0"/>
                    <a:pt x="169" y="0"/>
                  </a:cubicBezTo>
                  <a:cubicBezTo>
                    <a:pt x="90" y="0"/>
                    <a:pt x="65" y="71"/>
                    <a:pt x="65" y="87"/>
                  </a:cubicBezTo>
                  <a:cubicBezTo>
                    <a:pt x="65" y="94"/>
                    <a:pt x="69" y="106"/>
                    <a:pt x="86" y="106"/>
                  </a:cubicBezTo>
                  <a:cubicBezTo>
                    <a:pt x="104" y="106"/>
                    <a:pt x="115" y="89"/>
                    <a:pt x="115" y="77"/>
                  </a:cubicBezTo>
                  <a:cubicBezTo>
                    <a:pt x="115" y="58"/>
                    <a:pt x="98" y="58"/>
                    <a:pt x="89" y="58"/>
                  </a:cubicBezTo>
                  <a:cubicBezTo>
                    <a:pt x="113" y="17"/>
                    <a:pt x="152" y="14"/>
                    <a:pt x="168" y="14"/>
                  </a:cubicBezTo>
                  <a:cubicBezTo>
                    <a:pt x="208" y="14"/>
                    <a:pt x="246" y="42"/>
                    <a:pt x="246" y="113"/>
                  </a:cubicBezTo>
                  <a:cubicBezTo>
                    <a:pt x="246" y="134"/>
                    <a:pt x="243" y="162"/>
                    <a:pt x="231" y="206"/>
                  </a:cubicBezTo>
                  <a:lnTo>
                    <a:pt x="231" y="206"/>
                  </a:lnTo>
                  <a:close/>
                  <a:moveTo>
                    <a:pt x="102" y="388"/>
                  </a:moveTo>
                  <a:cubicBezTo>
                    <a:pt x="42" y="388"/>
                    <a:pt x="42" y="332"/>
                    <a:pt x="42" y="326"/>
                  </a:cubicBezTo>
                  <a:cubicBezTo>
                    <a:pt x="42" y="311"/>
                    <a:pt x="56" y="235"/>
                    <a:pt x="78" y="202"/>
                  </a:cubicBezTo>
                  <a:cubicBezTo>
                    <a:pt x="100" y="171"/>
                    <a:pt x="127" y="154"/>
                    <a:pt x="160" y="154"/>
                  </a:cubicBezTo>
                  <a:cubicBezTo>
                    <a:pt x="220" y="154"/>
                    <a:pt x="221" y="215"/>
                    <a:pt x="221" y="226"/>
                  </a:cubicBezTo>
                  <a:cubicBezTo>
                    <a:pt x="221" y="265"/>
                    <a:pt x="186" y="388"/>
                    <a:pt x="102" y="38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55" name="Freeform 41">
              <a:extLst>
                <a:ext uri="{FF2B5EF4-FFF2-40B4-BE49-F238E27FC236}">
                  <a16:creationId xmlns:a16="http://schemas.microsoft.com/office/drawing/2014/main" id="{190AB52B-077E-4B5D-8EAD-F1FA34C4C04A}"/>
                </a:ext>
              </a:extLst>
            </p:cNvPr>
            <p:cNvSpPr>
              <a:spLocks/>
            </p:cNvSpPr>
            <p:nvPr>
              <p:custDataLst>
                <p:tags r:id="rId150"/>
              </p:custDataLst>
            </p:nvPr>
          </p:nvSpPr>
          <p:spPr bwMode="auto">
            <a:xfrm>
              <a:off x="7038977" y="1465263"/>
              <a:ext cx="127000" cy="155575"/>
            </a:xfrm>
            <a:custGeom>
              <a:avLst/>
              <a:gdLst>
                <a:gd name="T0" fmla="*/ 109 w 295"/>
                <a:gd name="T1" fmla="*/ 50 h 359"/>
                <a:gd name="T2" fmla="*/ 118 w 295"/>
                <a:gd name="T3" fmla="*/ 15 h 359"/>
                <a:gd name="T4" fmla="*/ 102 w 295"/>
                <a:gd name="T5" fmla="*/ 0 h 359"/>
                <a:gd name="T6" fmla="*/ 80 w 295"/>
                <a:gd name="T7" fmla="*/ 20 h 359"/>
                <a:gd name="T8" fmla="*/ 1 w 295"/>
                <a:gd name="T9" fmla="*/ 336 h 359"/>
                <a:gd name="T10" fmla="*/ 0 w 295"/>
                <a:gd name="T11" fmla="*/ 344 h 359"/>
                <a:gd name="T12" fmla="*/ 15 w 295"/>
                <a:gd name="T13" fmla="*/ 359 h 359"/>
                <a:gd name="T14" fmla="*/ 34 w 295"/>
                <a:gd name="T15" fmla="*/ 348 h 359"/>
                <a:gd name="T16" fmla="*/ 64 w 295"/>
                <a:gd name="T17" fmla="*/ 230 h 359"/>
                <a:gd name="T18" fmla="*/ 117 w 295"/>
                <a:gd name="T19" fmla="*/ 247 h 359"/>
                <a:gd name="T20" fmla="*/ 190 w 295"/>
                <a:gd name="T21" fmla="*/ 207 h 359"/>
                <a:gd name="T22" fmla="*/ 239 w 295"/>
                <a:gd name="T23" fmla="*/ 247 h 359"/>
                <a:gd name="T24" fmla="*/ 279 w 295"/>
                <a:gd name="T25" fmla="*/ 217 h 359"/>
                <a:gd name="T26" fmla="*/ 295 w 295"/>
                <a:gd name="T27" fmla="*/ 163 h 359"/>
                <a:gd name="T28" fmla="*/ 289 w 295"/>
                <a:gd name="T29" fmla="*/ 158 h 359"/>
                <a:gd name="T30" fmla="*/ 281 w 295"/>
                <a:gd name="T31" fmla="*/ 168 h 359"/>
                <a:gd name="T32" fmla="*/ 240 w 295"/>
                <a:gd name="T33" fmla="*/ 235 h 359"/>
                <a:gd name="T34" fmla="*/ 223 w 295"/>
                <a:gd name="T35" fmla="*/ 210 h 359"/>
                <a:gd name="T36" fmla="*/ 234 w 295"/>
                <a:gd name="T37" fmla="*/ 153 h 359"/>
                <a:gd name="T38" fmla="*/ 250 w 295"/>
                <a:gd name="T39" fmla="*/ 94 h 359"/>
                <a:gd name="T40" fmla="*/ 259 w 295"/>
                <a:gd name="T41" fmla="*/ 57 h 359"/>
                <a:gd name="T42" fmla="*/ 267 w 295"/>
                <a:gd name="T43" fmla="*/ 21 h 359"/>
                <a:gd name="T44" fmla="*/ 251 w 295"/>
                <a:gd name="T45" fmla="*/ 6 h 359"/>
                <a:gd name="T46" fmla="*/ 230 w 295"/>
                <a:gd name="T47" fmla="*/ 25 h 359"/>
                <a:gd name="T48" fmla="*/ 204 w 295"/>
                <a:gd name="T49" fmla="*/ 127 h 359"/>
                <a:gd name="T50" fmla="*/ 190 w 295"/>
                <a:gd name="T51" fmla="*/ 183 h 359"/>
                <a:gd name="T52" fmla="*/ 119 w 295"/>
                <a:gd name="T53" fmla="*/ 235 h 359"/>
                <a:gd name="T54" fmla="*/ 79 w 295"/>
                <a:gd name="T55" fmla="*/ 188 h 359"/>
                <a:gd name="T56" fmla="*/ 86 w 295"/>
                <a:gd name="T57" fmla="*/ 141 h 359"/>
                <a:gd name="T58" fmla="*/ 109 w 295"/>
                <a:gd name="T59" fmla="*/ 5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5" h="359">
                  <a:moveTo>
                    <a:pt x="109" y="50"/>
                  </a:moveTo>
                  <a:cubicBezTo>
                    <a:pt x="112" y="38"/>
                    <a:pt x="118" y="17"/>
                    <a:pt x="118" y="15"/>
                  </a:cubicBezTo>
                  <a:cubicBezTo>
                    <a:pt x="118" y="5"/>
                    <a:pt x="111" y="0"/>
                    <a:pt x="102" y="0"/>
                  </a:cubicBezTo>
                  <a:cubicBezTo>
                    <a:pt x="100" y="0"/>
                    <a:pt x="85" y="1"/>
                    <a:pt x="80" y="20"/>
                  </a:cubicBezTo>
                  <a:lnTo>
                    <a:pt x="1" y="336"/>
                  </a:lnTo>
                  <a:cubicBezTo>
                    <a:pt x="0" y="342"/>
                    <a:pt x="0" y="343"/>
                    <a:pt x="0" y="344"/>
                  </a:cubicBezTo>
                  <a:cubicBezTo>
                    <a:pt x="0" y="353"/>
                    <a:pt x="6" y="359"/>
                    <a:pt x="15" y="359"/>
                  </a:cubicBezTo>
                  <a:cubicBezTo>
                    <a:pt x="26" y="359"/>
                    <a:pt x="33" y="349"/>
                    <a:pt x="34" y="348"/>
                  </a:cubicBezTo>
                  <a:cubicBezTo>
                    <a:pt x="36" y="343"/>
                    <a:pt x="43" y="314"/>
                    <a:pt x="64" y="230"/>
                  </a:cubicBezTo>
                  <a:cubicBezTo>
                    <a:pt x="82" y="245"/>
                    <a:pt x="106" y="247"/>
                    <a:pt x="117" y="247"/>
                  </a:cubicBezTo>
                  <a:cubicBezTo>
                    <a:pt x="155" y="247"/>
                    <a:pt x="176" y="223"/>
                    <a:pt x="190" y="207"/>
                  </a:cubicBezTo>
                  <a:cubicBezTo>
                    <a:pt x="195" y="232"/>
                    <a:pt x="215" y="247"/>
                    <a:pt x="239" y="247"/>
                  </a:cubicBezTo>
                  <a:cubicBezTo>
                    <a:pt x="258" y="247"/>
                    <a:pt x="270" y="235"/>
                    <a:pt x="279" y="217"/>
                  </a:cubicBezTo>
                  <a:cubicBezTo>
                    <a:pt x="288" y="198"/>
                    <a:pt x="295" y="164"/>
                    <a:pt x="295" y="163"/>
                  </a:cubicBezTo>
                  <a:cubicBezTo>
                    <a:pt x="295" y="158"/>
                    <a:pt x="290" y="158"/>
                    <a:pt x="289" y="158"/>
                  </a:cubicBezTo>
                  <a:cubicBezTo>
                    <a:pt x="283" y="158"/>
                    <a:pt x="283" y="160"/>
                    <a:pt x="281" y="168"/>
                  </a:cubicBezTo>
                  <a:cubicBezTo>
                    <a:pt x="272" y="203"/>
                    <a:pt x="262" y="235"/>
                    <a:pt x="240" y="235"/>
                  </a:cubicBezTo>
                  <a:cubicBezTo>
                    <a:pt x="225" y="235"/>
                    <a:pt x="223" y="221"/>
                    <a:pt x="223" y="210"/>
                  </a:cubicBezTo>
                  <a:cubicBezTo>
                    <a:pt x="223" y="198"/>
                    <a:pt x="230" y="172"/>
                    <a:pt x="234" y="153"/>
                  </a:cubicBezTo>
                  <a:lnTo>
                    <a:pt x="250" y="94"/>
                  </a:lnTo>
                  <a:cubicBezTo>
                    <a:pt x="251" y="86"/>
                    <a:pt x="257" y="65"/>
                    <a:pt x="259" y="57"/>
                  </a:cubicBezTo>
                  <a:cubicBezTo>
                    <a:pt x="262" y="45"/>
                    <a:pt x="267" y="24"/>
                    <a:pt x="267" y="21"/>
                  </a:cubicBezTo>
                  <a:cubicBezTo>
                    <a:pt x="267" y="11"/>
                    <a:pt x="259" y="6"/>
                    <a:pt x="251" y="6"/>
                  </a:cubicBezTo>
                  <a:cubicBezTo>
                    <a:pt x="248" y="6"/>
                    <a:pt x="234" y="7"/>
                    <a:pt x="230" y="25"/>
                  </a:cubicBezTo>
                  <a:lnTo>
                    <a:pt x="204" y="127"/>
                  </a:lnTo>
                  <a:cubicBezTo>
                    <a:pt x="198" y="154"/>
                    <a:pt x="192" y="177"/>
                    <a:pt x="190" y="183"/>
                  </a:cubicBezTo>
                  <a:cubicBezTo>
                    <a:pt x="190" y="186"/>
                    <a:pt x="163" y="235"/>
                    <a:pt x="119" y="235"/>
                  </a:cubicBezTo>
                  <a:cubicBezTo>
                    <a:pt x="92" y="235"/>
                    <a:pt x="79" y="217"/>
                    <a:pt x="79" y="188"/>
                  </a:cubicBezTo>
                  <a:cubicBezTo>
                    <a:pt x="79" y="172"/>
                    <a:pt x="83" y="157"/>
                    <a:pt x="86" y="141"/>
                  </a:cubicBezTo>
                  <a:lnTo>
                    <a:pt x="109" y="5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2" name="Freeform 42">
              <a:extLst>
                <a:ext uri="{FF2B5EF4-FFF2-40B4-BE49-F238E27FC236}">
                  <a16:creationId xmlns:a16="http://schemas.microsoft.com/office/drawing/2014/main" id="{DF9C8E19-375A-4C23-A23F-A895B2C2FFC1}"/>
                </a:ext>
              </a:extLst>
            </p:cNvPr>
            <p:cNvSpPr>
              <a:spLocks/>
            </p:cNvSpPr>
            <p:nvPr>
              <p:custDataLst>
                <p:tags r:id="rId151"/>
              </p:custDataLst>
            </p:nvPr>
          </p:nvSpPr>
          <p:spPr bwMode="auto">
            <a:xfrm>
              <a:off x="7181852" y="1371601"/>
              <a:ext cx="152400" cy="117475"/>
            </a:xfrm>
            <a:custGeom>
              <a:avLst/>
              <a:gdLst>
                <a:gd name="T0" fmla="*/ 195 w 353"/>
                <a:gd name="T1" fmla="*/ 112 h 272"/>
                <a:gd name="T2" fmla="*/ 192 w 353"/>
                <a:gd name="T3" fmla="*/ 107 h 272"/>
                <a:gd name="T4" fmla="*/ 203 w 353"/>
                <a:gd name="T5" fmla="*/ 98 h 272"/>
                <a:gd name="T6" fmla="*/ 291 w 353"/>
                <a:gd name="T7" fmla="*/ 36 h 272"/>
                <a:gd name="T8" fmla="*/ 344 w 353"/>
                <a:gd name="T9" fmla="*/ 13 h 272"/>
                <a:gd name="T10" fmla="*/ 353 w 353"/>
                <a:gd name="T11" fmla="*/ 5 h 272"/>
                <a:gd name="T12" fmla="*/ 347 w 353"/>
                <a:gd name="T13" fmla="*/ 0 h 272"/>
                <a:gd name="T14" fmla="*/ 333 w 353"/>
                <a:gd name="T15" fmla="*/ 1 h 272"/>
                <a:gd name="T16" fmla="*/ 317 w 353"/>
                <a:gd name="T17" fmla="*/ 1 h 272"/>
                <a:gd name="T18" fmla="*/ 296 w 353"/>
                <a:gd name="T19" fmla="*/ 1 h 272"/>
                <a:gd name="T20" fmla="*/ 275 w 353"/>
                <a:gd name="T21" fmla="*/ 0 h 272"/>
                <a:gd name="T22" fmla="*/ 267 w 353"/>
                <a:gd name="T23" fmla="*/ 8 h 272"/>
                <a:gd name="T24" fmla="*/ 273 w 353"/>
                <a:gd name="T25" fmla="*/ 13 h 272"/>
                <a:gd name="T26" fmla="*/ 283 w 353"/>
                <a:gd name="T27" fmla="*/ 19 h 272"/>
                <a:gd name="T28" fmla="*/ 274 w 353"/>
                <a:gd name="T29" fmla="*/ 33 h 272"/>
                <a:gd name="T30" fmla="*/ 271 w 353"/>
                <a:gd name="T31" fmla="*/ 36 h 272"/>
                <a:gd name="T32" fmla="*/ 266 w 353"/>
                <a:gd name="T33" fmla="*/ 40 h 272"/>
                <a:gd name="T34" fmla="*/ 104 w 353"/>
                <a:gd name="T35" fmla="*/ 157 h 272"/>
                <a:gd name="T36" fmla="*/ 135 w 353"/>
                <a:gd name="T37" fmla="*/ 31 h 272"/>
                <a:gd name="T38" fmla="*/ 168 w 353"/>
                <a:gd name="T39" fmla="*/ 13 h 272"/>
                <a:gd name="T40" fmla="*/ 181 w 353"/>
                <a:gd name="T41" fmla="*/ 6 h 272"/>
                <a:gd name="T42" fmla="*/ 174 w 353"/>
                <a:gd name="T43" fmla="*/ 0 h 272"/>
                <a:gd name="T44" fmla="*/ 150 w 353"/>
                <a:gd name="T45" fmla="*/ 1 h 272"/>
                <a:gd name="T46" fmla="*/ 125 w 353"/>
                <a:gd name="T47" fmla="*/ 1 h 272"/>
                <a:gd name="T48" fmla="*/ 73 w 353"/>
                <a:gd name="T49" fmla="*/ 0 h 272"/>
                <a:gd name="T50" fmla="*/ 65 w 353"/>
                <a:gd name="T51" fmla="*/ 8 h 272"/>
                <a:gd name="T52" fmla="*/ 77 w 353"/>
                <a:gd name="T53" fmla="*/ 13 h 272"/>
                <a:gd name="T54" fmla="*/ 102 w 353"/>
                <a:gd name="T55" fmla="*/ 20 h 272"/>
                <a:gd name="T56" fmla="*/ 100 w 353"/>
                <a:gd name="T57" fmla="*/ 27 h 272"/>
                <a:gd name="T58" fmla="*/ 47 w 353"/>
                <a:gd name="T59" fmla="*/ 241 h 272"/>
                <a:gd name="T60" fmla="*/ 13 w 353"/>
                <a:gd name="T61" fmla="*/ 259 h 272"/>
                <a:gd name="T62" fmla="*/ 0 w 353"/>
                <a:gd name="T63" fmla="*/ 267 h 272"/>
                <a:gd name="T64" fmla="*/ 7 w 353"/>
                <a:gd name="T65" fmla="*/ 272 h 272"/>
                <a:gd name="T66" fmla="*/ 31 w 353"/>
                <a:gd name="T67" fmla="*/ 271 h 272"/>
                <a:gd name="T68" fmla="*/ 83 w 353"/>
                <a:gd name="T69" fmla="*/ 271 h 272"/>
                <a:gd name="T70" fmla="*/ 108 w 353"/>
                <a:gd name="T71" fmla="*/ 272 h 272"/>
                <a:gd name="T72" fmla="*/ 116 w 353"/>
                <a:gd name="T73" fmla="*/ 265 h 272"/>
                <a:gd name="T74" fmla="*/ 105 w 353"/>
                <a:gd name="T75" fmla="*/ 259 h 272"/>
                <a:gd name="T76" fmla="*/ 90 w 353"/>
                <a:gd name="T77" fmla="*/ 258 h 272"/>
                <a:gd name="T78" fmla="*/ 80 w 353"/>
                <a:gd name="T79" fmla="*/ 253 h 272"/>
                <a:gd name="T80" fmla="*/ 84 w 353"/>
                <a:gd name="T81" fmla="*/ 234 h 272"/>
                <a:gd name="T82" fmla="*/ 99 w 353"/>
                <a:gd name="T83" fmla="*/ 174 h 272"/>
                <a:gd name="T84" fmla="*/ 163 w 353"/>
                <a:gd name="T85" fmla="*/ 128 h 272"/>
                <a:gd name="T86" fmla="*/ 211 w 353"/>
                <a:gd name="T87" fmla="*/ 226 h 272"/>
                <a:gd name="T88" fmla="*/ 219 w 353"/>
                <a:gd name="T89" fmla="*/ 242 h 272"/>
                <a:gd name="T90" fmla="*/ 221 w 353"/>
                <a:gd name="T91" fmla="*/ 248 h 272"/>
                <a:gd name="T92" fmla="*/ 202 w 353"/>
                <a:gd name="T93" fmla="*/ 259 h 272"/>
                <a:gd name="T94" fmla="*/ 192 w 353"/>
                <a:gd name="T95" fmla="*/ 267 h 272"/>
                <a:gd name="T96" fmla="*/ 199 w 353"/>
                <a:gd name="T97" fmla="*/ 272 h 272"/>
                <a:gd name="T98" fmla="*/ 222 w 353"/>
                <a:gd name="T99" fmla="*/ 271 h 272"/>
                <a:gd name="T100" fmla="*/ 245 w 353"/>
                <a:gd name="T101" fmla="*/ 271 h 272"/>
                <a:gd name="T102" fmla="*/ 286 w 353"/>
                <a:gd name="T103" fmla="*/ 272 h 272"/>
                <a:gd name="T104" fmla="*/ 293 w 353"/>
                <a:gd name="T105" fmla="*/ 265 h 272"/>
                <a:gd name="T106" fmla="*/ 285 w 353"/>
                <a:gd name="T107" fmla="*/ 259 h 272"/>
                <a:gd name="T108" fmla="*/ 258 w 353"/>
                <a:gd name="T109" fmla="*/ 242 h 272"/>
                <a:gd name="T110" fmla="*/ 195 w 353"/>
                <a:gd name="T111" fmla="*/ 11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53" h="272">
                  <a:moveTo>
                    <a:pt x="195" y="112"/>
                  </a:moveTo>
                  <a:cubicBezTo>
                    <a:pt x="194" y="111"/>
                    <a:pt x="192" y="107"/>
                    <a:pt x="192" y="107"/>
                  </a:cubicBezTo>
                  <a:cubicBezTo>
                    <a:pt x="192" y="106"/>
                    <a:pt x="199" y="101"/>
                    <a:pt x="203" y="98"/>
                  </a:cubicBezTo>
                  <a:cubicBezTo>
                    <a:pt x="235" y="75"/>
                    <a:pt x="278" y="44"/>
                    <a:pt x="291" y="36"/>
                  </a:cubicBezTo>
                  <a:cubicBezTo>
                    <a:pt x="311" y="23"/>
                    <a:pt x="326" y="15"/>
                    <a:pt x="344" y="13"/>
                  </a:cubicBezTo>
                  <a:cubicBezTo>
                    <a:pt x="347" y="13"/>
                    <a:pt x="353" y="12"/>
                    <a:pt x="353" y="5"/>
                  </a:cubicBezTo>
                  <a:cubicBezTo>
                    <a:pt x="352" y="2"/>
                    <a:pt x="350" y="0"/>
                    <a:pt x="347" y="0"/>
                  </a:cubicBezTo>
                  <a:cubicBezTo>
                    <a:pt x="347" y="0"/>
                    <a:pt x="335" y="1"/>
                    <a:pt x="333" y="1"/>
                  </a:cubicBezTo>
                  <a:lnTo>
                    <a:pt x="317" y="1"/>
                  </a:lnTo>
                  <a:cubicBezTo>
                    <a:pt x="310" y="1"/>
                    <a:pt x="300" y="1"/>
                    <a:pt x="296" y="1"/>
                  </a:cubicBezTo>
                  <a:cubicBezTo>
                    <a:pt x="294" y="1"/>
                    <a:pt x="278" y="0"/>
                    <a:pt x="275" y="0"/>
                  </a:cubicBezTo>
                  <a:cubicBezTo>
                    <a:pt x="272" y="0"/>
                    <a:pt x="267" y="0"/>
                    <a:pt x="267" y="8"/>
                  </a:cubicBezTo>
                  <a:cubicBezTo>
                    <a:pt x="267" y="8"/>
                    <a:pt x="267" y="13"/>
                    <a:pt x="273" y="13"/>
                  </a:cubicBezTo>
                  <a:cubicBezTo>
                    <a:pt x="276" y="14"/>
                    <a:pt x="283" y="14"/>
                    <a:pt x="283" y="19"/>
                  </a:cubicBezTo>
                  <a:cubicBezTo>
                    <a:pt x="283" y="26"/>
                    <a:pt x="275" y="32"/>
                    <a:pt x="274" y="33"/>
                  </a:cubicBezTo>
                  <a:lnTo>
                    <a:pt x="271" y="36"/>
                  </a:lnTo>
                  <a:cubicBezTo>
                    <a:pt x="270" y="37"/>
                    <a:pt x="268" y="38"/>
                    <a:pt x="266" y="40"/>
                  </a:cubicBezTo>
                  <a:lnTo>
                    <a:pt x="104" y="157"/>
                  </a:lnTo>
                  <a:lnTo>
                    <a:pt x="135" y="31"/>
                  </a:lnTo>
                  <a:cubicBezTo>
                    <a:pt x="139" y="17"/>
                    <a:pt x="139" y="13"/>
                    <a:pt x="168" y="13"/>
                  </a:cubicBezTo>
                  <a:cubicBezTo>
                    <a:pt x="176" y="13"/>
                    <a:pt x="181" y="13"/>
                    <a:pt x="181" y="6"/>
                  </a:cubicBezTo>
                  <a:cubicBezTo>
                    <a:pt x="181" y="5"/>
                    <a:pt x="181" y="0"/>
                    <a:pt x="174" y="0"/>
                  </a:cubicBezTo>
                  <a:cubicBezTo>
                    <a:pt x="167" y="0"/>
                    <a:pt x="157" y="1"/>
                    <a:pt x="150" y="1"/>
                  </a:cubicBezTo>
                  <a:lnTo>
                    <a:pt x="125" y="1"/>
                  </a:lnTo>
                  <a:cubicBezTo>
                    <a:pt x="86" y="1"/>
                    <a:pt x="76" y="0"/>
                    <a:pt x="73" y="0"/>
                  </a:cubicBezTo>
                  <a:cubicBezTo>
                    <a:pt x="71" y="0"/>
                    <a:pt x="65" y="0"/>
                    <a:pt x="65" y="8"/>
                  </a:cubicBezTo>
                  <a:cubicBezTo>
                    <a:pt x="65" y="13"/>
                    <a:pt x="70" y="13"/>
                    <a:pt x="77" y="13"/>
                  </a:cubicBezTo>
                  <a:cubicBezTo>
                    <a:pt x="90" y="13"/>
                    <a:pt x="102" y="13"/>
                    <a:pt x="102" y="20"/>
                  </a:cubicBezTo>
                  <a:cubicBezTo>
                    <a:pt x="102" y="21"/>
                    <a:pt x="101" y="22"/>
                    <a:pt x="100" y="27"/>
                  </a:cubicBezTo>
                  <a:lnTo>
                    <a:pt x="47" y="241"/>
                  </a:lnTo>
                  <a:cubicBezTo>
                    <a:pt x="43" y="256"/>
                    <a:pt x="42" y="259"/>
                    <a:pt x="13" y="259"/>
                  </a:cubicBezTo>
                  <a:cubicBezTo>
                    <a:pt x="5" y="259"/>
                    <a:pt x="0" y="259"/>
                    <a:pt x="0" y="267"/>
                  </a:cubicBezTo>
                  <a:cubicBezTo>
                    <a:pt x="0" y="268"/>
                    <a:pt x="2" y="272"/>
                    <a:pt x="7" y="272"/>
                  </a:cubicBezTo>
                  <a:cubicBezTo>
                    <a:pt x="14" y="272"/>
                    <a:pt x="24" y="271"/>
                    <a:pt x="31" y="271"/>
                  </a:cubicBezTo>
                  <a:lnTo>
                    <a:pt x="83" y="271"/>
                  </a:lnTo>
                  <a:cubicBezTo>
                    <a:pt x="89" y="271"/>
                    <a:pt x="102" y="272"/>
                    <a:pt x="108" y="272"/>
                  </a:cubicBezTo>
                  <a:cubicBezTo>
                    <a:pt x="110" y="272"/>
                    <a:pt x="116" y="272"/>
                    <a:pt x="116" y="265"/>
                  </a:cubicBezTo>
                  <a:cubicBezTo>
                    <a:pt x="116" y="259"/>
                    <a:pt x="112" y="259"/>
                    <a:pt x="105" y="259"/>
                  </a:cubicBezTo>
                  <a:cubicBezTo>
                    <a:pt x="102" y="259"/>
                    <a:pt x="96" y="259"/>
                    <a:pt x="90" y="258"/>
                  </a:cubicBezTo>
                  <a:cubicBezTo>
                    <a:pt x="81" y="258"/>
                    <a:pt x="80" y="257"/>
                    <a:pt x="80" y="253"/>
                  </a:cubicBezTo>
                  <a:cubicBezTo>
                    <a:pt x="80" y="250"/>
                    <a:pt x="83" y="240"/>
                    <a:pt x="84" y="234"/>
                  </a:cubicBezTo>
                  <a:lnTo>
                    <a:pt x="99" y="174"/>
                  </a:lnTo>
                  <a:lnTo>
                    <a:pt x="163" y="128"/>
                  </a:lnTo>
                  <a:lnTo>
                    <a:pt x="211" y="226"/>
                  </a:lnTo>
                  <a:cubicBezTo>
                    <a:pt x="213" y="229"/>
                    <a:pt x="217" y="238"/>
                    <a:pt x="219" y="242"/>
                  </a:cubicBezTo>
                  <a:cubicBezTo>
                    <a:pt x="221" y="246"/>
                    <a:pt x="221" y="246"/>
                    <a:pt x="221" y="248"/>
                  </a:cubicBezTo>
                  <a:cubicBezTo>
                    <a:pt x="221" y="259"/>
                    <a:pt x="206" y="259"/>
                    <a:pt x="202" y="259"/>
                  </a:cubicBezTo>
                  <a:cubicBezTo>
                    <a:pt x="198" y="259"/>
                    <a:pt x="192" y="259"/>
                    <a:pt x="192" y="267"/>
                  </a:cubicBezTo>
                  <a:cubicBezTo>
                    <a:pt x="192" y="267"/>
                    <a:pt x="193" y="272"/>
                    <a:pt x="199" y="272"/>
                  </a:cubicBezTo>
                  <a:cubicBezTo>
                    <a:pt x="203" y="272"/>
                    <a:pt x="218" y="271"/>
                    <a:pt x="222" y="271"/>
                  </a:cubicBezTo>
                  <a:lnTo>
                    <a:pt x="245" y="271"/>
                  </a:lnTo>
                  <a:cubicBezTo>
                    <a:pt x="282" y="271"/>
                    <a:pt x="280" y="272"/>
                    <a:pt x="286" y="272"/>
                  </a:cubicBezTo>
                  <a:cubicBezTo>
                    <a:pt x="287" y="272"/>
                    <a:pt x="293" y="272"/>
                    <a:pt x="293" y="265"/>
                  </a:cubicBezTo>
                  <a:cubicBezTo>
                    <a:pt x="293" y="259"/>
                    <a:pt x="288" y="259"/>
                    <a:pt x="285" y="259"/>
                  </a:cubicBezTo>
                  <a:cubicBezTo>
                    <a:pt x="270" y="259"/>
                    <a:pt x="264" y="256"/>
                    <a:pt x="258" y="242"/>
                  </a:cubicBezTo>
                  <a:lnTo>
                    <a:pt x="195" y="11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3" name="Freeform 43">
              <a:extLst>
                <a:ext uri="{FF2B5EF4-FFF2-40B4-BE49-F238E27FC236}">
                  <a16:creationId xmlns:a16="http://schemas.microsoft.com/office/drawing/2014/main" id="{FDC677A2-6B04-47A5-995B-A125A1149B6D}"/>
                </a:ext>
              </a:extLst>
            </p:cNvPr>
            <p:cNvSpPr>
              <a:spLocks noEditPoints="1"/>
            </p:cNvSpPr>
            <p:nvPr>
              <p:custDataLst>
                <p:tags r:id="rId152"/>
              </p:custDataLst>
            </p:nvPr>
          </p:nvSpPr>
          <p:spPr bwMode="auto">
            <a:xfrm>
              <a:off x="7178677" y="1524001"/>
              <a:ext cx="98425" cy="153988"/>
            </a:xfrm>
            <a:custGeom>
              <a:avLst/>
              <a:gdLst>
                <a:gd name="T0" fmla="*/ 227 w 228"/>
                <a:gd name="T1" fmla="*/ 55 h 359"/>
                <a:gd name="T2" fmla="*/ 165 w 228"/>
                <a:gd name="T3" fmla="*/ 0 h 359"/>
                <a:gd name="T4" fmla="*/ 64 w 228"/>
                <a:gd name="T5" fmla="*/ 102 h 359"/>
                <a:gd name="T6" fmla="*/ 1 w 228"/>
                <a:gd name="T7" fmla="*/ 354 h 359"/>
                <a:gd name="T8" fmla="*/ 6 w 228"/>
                <a:gd name="T9" fmla="*/ 359 h 359"/>
                <a:gd name="T10" fmla="*/ 13 w 228"/>
                <a:gd name="T11" fmla="*/ 356 h 359"/>
                <a:gd name="T12" fmla="*/ 40 w 228"/>
                <a:gd name="T13" fmla="*/ 249 h 359"/>
                <a:gd name="T14" fmla="*/ 97 w 228"/>
                <a:gd name="T15" fmla="*/ 285 h 359"/>
                <a:gd name="T16" fmla="*/ 212 w 228"/>
                <a:gd name="T17" fmla="*/ 182 h 359"/>
                <a:gd name="T18" fmla="*/ 182 w 228"/>
                <a:gd name="T19" fmla="*/ 122 h 359"/>
                <a:gd name="T20" fmla="*/ 194 w 228"/>
                <a:gd name="T21" fmla="*/ 115 h 359"/>
                <a:gd name="T22" fmla="*/ 228 w 228"/>
                <a:gd name="T23" fmla="*/ 55 h 359"/>
                <a:gd name="T24" fmla="*/ 227 w 228"/>
                <a:gd name="T25" fmla="*/ 55 h 359"/>
                <a:gd name="T26" fmla="*/ 149 w 228"/>
                <a:gd name="T27" fmla="*/ 122 h 359"/>
                <a:gd name="T28" fmla="*/ 127 w 228"/>
                <a:gd name="T29" fmla="*/ 124 h 359"/>
                <a:gd name="T30" fmla="*/ 114 w 228"/>
                <a:gd name="T31" fmla="*/ 123 h 359"/>
                <a:gd name="T32" fmla="*/ 137 w 228"/>
                <a:gd name="T33" fmla="*/ 121 h 359"/>
                <a:gd name="T34" fmla="*/ 149 w 228"/>
                <a:gd name="T35" fmla="*/ 122 h 359"/>
                <a:gd name="T36" fmla="*/ 202 w 228"/>
                <a:gd name="T37" fmla="*/ 47 h 359"/>
                <a:gd name="T38" fmla="*/ 180 w 228"/>
                <a:gd name="T39" fmla="*/ 104 h 359"/>
                <a:gd name="T40" fmla="*/ 167 w 228"/>
                <a:gd name="T41" fmla="*/ 114 h 359"/>
                <a:gd name="T42" fmla="*/ 135 w 228"/>
                <a:gd name="T43" fmla="*/ 110 h 359"/>
                <a:gd name="T44" fmla="*/ 100 w 228"/>
                <a:gd name="T45" fmla="*/ 124 h 359"/>
                <a:gd name="T46" fmla="*/ 131 w 228"/>
                <a:gd name="T47" fmla="*/ 135 h 359"/>
                <a:gd name="T48" fmla="*/ 166 w 228"/>
                <a:gd name="T49" fmla="*/ 130 h 359"/>
                <a:gd name="T50" fmla="*/ 184 w 228"/>
                <a:gd name="T51" fmla="*/ 172 h 359"/>
                <a:gd name="T52" fmla="*/ 165 w 228"/>
                <a:gd name="T53" fmla="*/ 238 h 359"/>
                <a:gd name="T54" fmla="*/ 95 w 228"/>
                <a:gd name="T55" fmla="*/ 274 h 359"/>
                <a:gd name="T56" fmla="*/ 48 w 228"/>
                <a:gd name="T57" fmla="*/ 226 h 359"/>
                <a:gd name="T58" fmla="*/ 50 w 228"/>
                <a:gd name="T59" fmla="*/ 211 h 359"/>
                <a:gd name="T60" fmla="*/ 76 w 228"/>
                <a:gd name="T61" fmla="*/ 105 h 359"/>
                <a:gd name="T62" fmla="*/ 163 w 228"/>
                <a:gd name="T63" fmla="*/ 12 h 359"/>
                <a:gd name="T64" fmla="*/ 202 w 228"/>
                <a:gd name="T65" fmla="*/ 47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8" h="359">
                  <a:moveTo>
                    <a:pt x="227" y="55"/>
                  </a:moveTo>
                  <a:cubicBezTo>
                    <a:pt x="227" y="18"/>
                    <a:pt x="198" y="0"/>
                    <a:pt x="165" y="0"/>
                  </a:cubicBezTo>
                  <a:cubicBezTo>
                    <a:pt x="114" y="0"/>
                    <a:pt x="75" y="59"/>
                    <a:pt x="64" y="102"/>
                  </a:cubicBezTo>
                  <a:lnTo>
                    <a:pt x="1" y="354"/>
                  </a:lnTo>
                  <a:cubicBezTo>
                    <a:pt x="0" y="357"/>
                    <a:pt x="4" y="359"/>
                    <a:pt x="6" y="359"/>
                  </a:cubicBezTo>
                  <a:cubicBezTo>
                    <a:pt x="9" y="359"/>
                    <a:pt x="12" y="359"/>
                    <a:pt x="13" y="356"/>
                  </a:cubicBezTo>
                  <a:lnTo>
                    <a:pt x="40" y="249"/>
                  </a:lnTo>
                  <a:cubicBezTo>
                    <a:pt x="49" y="271"/>
                    <a:pt x="68" y="285"/>
                    <a:pt x="97" y="285"/>
                  </a:cubicBezTo>
                  <a:cubicBezTo>
                    <a:pt x="152" y="285"/>
                    <a:pt x="212" y="246"/>
                    <a:pt x="212" y="182"/>
                  </a:cubicBezTo>
                  <a:cubicBezTo>
                    <a:pt x="212" y="156"/>
                    <a:pt x="202" y="139"/>
                    <a:pt x="182" y="122"/>
                  </a:cubicBezTo>
                  <a:cubicBezTo>
                    <a:pt x="184" y="122"/>
                    <a:pt x="192" y="117"/>
                    <a:pt x="194" y="115"/>
                  </a:cubicBezTo>
                  <a:cubicBezTo>
                    <a:pt x="214" y="102"/>
                    <a:pt x="228" y="79"/>
                    <a:pt x="228" y="55"/>
                  </a:cubicBezTo>
                  <a:lnTo>
                    <a:pt x="227" y="55"/>
                  </a:lnTo>
                  <a:close/>
                  <a:moveTo>
                    <a:pt x="149" y="122"/>
                  </a:moveTo>
                  <a:cubicBezTo>
                    <a:pt x="142" y="123"/>
                    <a:pt x="135" y="124"/>
                    <a:pt x="127" y="124"/>
                  </a:cubicBezTo>
                  <a:cubicBezTo>
                    <a:pt x="123" y="124"/>
                    <a:pt x="118" y="124"/>
                    <a:pt x="114" y="123"/>
                  </a:cubicBezTo>
                  <a:cubicBezTo>
                    <a:pt x="122" y="121"/>
                    <a:pt x="129" y="121"/>
                    <a:pt x="137" y="121"/>
                  </a:cubicBezTo>
                  <a:cubicBezTo>
                    <a:pt x="141" y="121"/>
                    <a:pt x="145" y="121"/>
                    <a:pt x="149" y="122"/>
                  </a:cubicBezTo>
                  <a:close/>
                  <a:moveTo>
                    <a:pt x="202" y="47"/>
                  </a:moveTo>
                  <a:cubicBezTo>
                    <a:pt x="202" y="67"/>
                    <a:pt x="194" y="90"/>
                    <a:pt x="180" y="104"/>
                  </a:cubicBezTo>
                  <a:cubicBezTo>
                    <a:pt x="178" y="106"/>
                    <a:pt x="169" y="114"/>
                    <a:pt x="167" y="114"/>
                  </a:cubicBezTo>
                  <a:cubicBezTo>
                    <a:pt x="156" y="112"/>
                    <a:pt x="147" y="110"/>
                    <a:pt x="135" y="110"/>
                  </a:cubicBezTo>
                  <a:cubicBezTo>
                    <a:pt x="125" y="110"/>
                    <a:pt x="100" y="109"/>
                    <a:pt x="100" y="124"/>
                  </a:cubicBezTo>
                  <a:cubicBezTo>
                    <a:pt x="100" y="136"/>
                    <a:pt x="123" y="135"/>
                    <a:pt x="131" y="135"/>
                  </a:cubicBezTo>
                  <a:cubicBezTo>
                    <a:pt x="143" y="135"/>
                    <a:pt x="155" y="134"/>
                    <a:pt x="166" y="130"/>
                  </a:cubicBezTo>
                  <a:cubicBezTo>
                    <a:pt x="178" y="139"/>
                    <a:pt x="184" y="152"/>
                    <a:pt x="184" y="172"/>
                  </a:cubicBezTo>
                  <a:cubicBezTo>
                    <a:pt x="184" y="196"/>
                    <a:pt x="176" y="222"/>
                    <a:pt x="165" y="238"/>
                  </a:cubicBezTo>
                  <a:cubicBezTo>
                    <a:pt x="150" y="259"/>
                    <a:pt x="125" y="274"/>
                    <a:pt x="95" y="274"/>
                  </a:cubicBezTo>
                  <a:cubicBezTo>
                    <a:pt x="69" y="274"/>
                    <a:pt x="48" y="253"/>
                    <a:pt x="48" y="226"/>
                  </a:cubicBezTo>
                  <a:cubicBezTo>
                    <a:pt x="48" y="220"/>
                    <a:pt x="49" y="215"/>
                    <a:pt x="50" y="211"/>
                  </a:cubicBezTo>
                  <a:lnTo>
                    <a:pt x="76" y="105"/>
                  </a:lnTo>
                  <a:cubicBezTo>
                    <a:pt x="85" y="70"/>
                    <a:pt x="119" y="12"/>
                    <a:pt x="163" y="12"/>
                  </a:cubicBezTo>
                  <a:cubicBezTo>
                    <a:pt x="184" y="12"/>
                    <a:pt x="202" y="21"/>
                    <a:pt x="202" y="4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pic>
        <p:nvPicPr>
          <p:cNvPr id="364" name="Grafik 363">
            <a:extLst>
              <a:ext uri="{FF2B5EF4-FFF2-40B4-BE49-F238E27FC236}">
                <a16:creationId xmlns:a16="http://schemas.microsoft.com/office/drawing/2014/main" id="{2F0ED7FA-73B0-4510-AA8C-04F13C8205D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00" y="3300426"/>
            <a:ext cx="5834350" cy="48126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51C5E50-9E51-485E-AF8A-F29D88F39749}"/>
              </a:ext>
            </a:extLst>
          </p:cNvPr>
          <p:cNvSpPr txBox="1"/>
          <p:nvPr/>
        </p:nvSpPr>
        <p:spPr>
          <a:xfrm>
            <a:off x="314660" y="4852431"/>
            <a:ext cx="888136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weitere Beschleunigung durch </a:t>
            </a:r>
            <a:r>
              <a:rPr lang="de-DE" sz="1600" i="1" dirty="0">
                <a:solidFill>
                  <a:schemeClr val="accent1"/>
                </a:solidFill>
              </a:rPr>
              <a:t>Multipole </a:t>
            </a:r>
            <a:r>
              <a:rPr lang="de-DE" sz="1600" i="1" dirty="0" err="1">
                <a:solidFill>
                  <a:schemeClr val="accent1"/>
                </a:solidFill>
              </a:rPr>
              <a:t>Accelerated</a:t>
            </a:r>
            <a:r>
              <a:rPr lang="de-DE" sz="1600" i="1" dirty="0">
                <a:solidFill>
                  <a:schemeClr val="accent1"/>
                </a:solidFill>
              </a:rPr>
              <a:t> Resolution </a:t>
            </a:r>
            <a:r>
              <a:rPr lang="de-DE" sz="1600" i="1" dirty="0" err="1">
                <a:solidFill>
                  <a:schemeClr val="accent1"/>
                </a:solidFill>
              </a:rPr>
              <a:t>of</a:t>
            </a:r>
            <a:r>
              <a:rPr lang="de-DE" sz="1600" i="1" dirty="0">
                <a:solidFill>
                  <a:schemeClr val="accent1"/>
                </a:solidFill>
              </a:rPr>
              <a:t> </a:t>
            </a:r>
            <a:r>
              <a:rPr lang="de-DE" sz="1600" i="1" dirty="0" err="1">
                <a:solidFill>
                  <a:schemeClr val="accent1"/>
                </a:solidFill>
              </a:rPr>
              <a:t>the</a:t>
            </a:r>
            <a:r>
              <a:rPr lang="de-DE" sz="1600" i="1" dirty="0">
                <a:solidFill>
                  <a:schemeClr val="accent1"/>
                </a:solidFill>
              </a:rPr>
              <a:t> Identity </a:t>
            </a:r>
            <a:r>
              <a:rPr lang="de-DE" sz="1600" i="1" dirty="0" err="1">
                <a:solidFill>
                  <a:schemeClr val="accent1"/>
                </a:solidFill>
              </a:rPr>
              <a:t>for</a:t>
            </a:r>
            <a:r>
              <a:rPr lang="de-DE" sz="1600" i="1" dirty="0">
                <a:solidFill>
                  <a:schemeClr val="accent1"/>
                </a:solidFill>
              </a:rPr>
              <a:t> J </a:t>
            </a:r>
            <a:r>
              <a:rPr lang="de-DE" sz="1600" dirty="0"/>
              <a:t>(</a:t>
            </a:r>
            <a:r>
              <a:rPr lang="de-DE" sz="1600" dirty="0">
                <a:solidFill>
                  <a:schemeClr val="accent1"/>
                </a:solidFill>
              </a:rPr>
              <a:t>MARI-</a:t>
            </a:r>
            <a:r>
              <a:rPr lang="de-DE" sz="1600" i="1" dirty="0">
                <a:solidFill>
                  <a:schemeClr val="accent1"/>
                </a:solidFill>
              </a:rPr>
              <a:t>J</a:t>
            </a:r>
            <a:r>
              <a:rPr lang="de-DE" sz="1600" dirty="0"/>
              <a:t>):</a:t>
            </a:r>
          </a:p>
          <a:p>
            <a:endParaRPr lang="de-DE" sz="800" dirty="0"/>
          </a:p>
          <a:p>
            <a:r>
              <a:rPr lang="de-DE" sz="1600" dirty="0"/>
              <a:t>Nahfeld Beitrag: RI-</a:t>
            </a:r>
            <a:r>
              <a:rPr lang="de-DE" sz="1600" i="1" dirty="0"/>
              <a:t>J</a:t>
            </a:r>
            <a:r>
              <a:rPr lang="de-DE" sz="1600" dirty="0"/>
              <a:t>-Näherung</a:t>
            </a:r>
          </a:p>
          <a:p>
            <a:r>
              <a:rPr lang="de-DE" sz="1600" dirty="0" err="1"/>
              <a:t>Fernfeld</a:t>
            </a:r>
            <a:r>
              <a:rPr lang="de-DE" sz="1600" dirty="0"/>
              <a:t> Beitrag: Multipolentwicklung</a:t>
            </a:r>
          </a:p>
          <a:p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99D58DF-1EC8-406A-A997-3161696F4D94}"/>
              </a:ext>
            </a:extLst>
          </p:cNvPr>
          <p:cNvSpPr txBox="1"/>
          <p:nvPr/>
        </p:nvSpPr>
        <p:spPr>
          <a:xfrm>
            <a:off x="314660" y="5907057"/>
            <a:ext cx="4360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K. Reiter, F. Mack, F. Weigend, </a:t>
            </a:r>
            <a:r>
              <a:rPr lang="de-DE" sz="1000" i="1" dirty="0"/>
              <a:t>J. Chem. Theory </a:t>
            </a:r>
            <a:r>
              <a:rPr lang="de-DE" sz="1000" i="1" dirty="0" err="1"/>
              <a:t>Comput</a:t>
            </a:r>
            <a:r>
              <a:rPr lang="de-DE" sz="1000" i="1" dirty="0"/>
              <a:t>. </a:t>
            </a:r>
            <a:r>
              <a:rPr lang="de-DE" sz="1000" b="1" dirty="0"/>
              <a:t>14</a:t>
            </a:r>
            <a:r>
              <a:rPr lang="de-DE" sz="1000" dirty="0"/>
              <a:t>, 191 (2018).</a:t>
            </a:r>
          </a:p>
          <a:p>
            <a:endParaRPr lang="de-DE" sz="10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909DB7D-EBEF-49C6-A139-05DEEA4B74FD}"/>
              </a:ext>
            </a:extLst>
          </p:cNvPr>
          <p:cNvSpPr txBox="1"/>
          <p:nvPr/>
        </p:nvSpPr>
        <p:spPr>
          <a:xfrm>
            <a:off x="283324" y="2822568"/>
            <a:ext cx="842410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de-DE" sz="1600" i="1" dirty="0">
                <a:solidFill>
                  <a:schemeClr val="accent1"/>
                </a:solidFill>
              </a:rPr>
              <a:t>Resolution </a:t>
            </a:r>
            <a:r>
              <a:rPr lang="de-DE" sz="1600" i="1" dirty="0" err="1">
                <a:solidFill>
                  <a:schemeClr val="accent1"/>
                </a:solidFill>
              </a:rPr>
              <a:t>of</a:t>
            </a:r>
            <a:r>
              <a:rPr lang="de-DE" sz="1600" i="1" dirty="0">
                <a:solidFill>
                  <a:schemeClr val="accent1"/>
                </a:solidFill>
              </a:rPr>
              <a:t> </a:t>
            </a:r>
            <a:r>
              <a:rPr lang="de-DE" sz="1600" i="1" dirty="0" err="1">
                <a:solidFill>
                  <a:schemeClr val="accent1"/>
                </a:solidFill>
              </a:rPr>
              <a:t>the</a:t>
            </a:r>
            <a:r>
              <a:rPr lang="de-DE" sz="1600" i="1" dirty="0">
                <a:solidFill>
                  <a:schemeClr val="accent1"/>
                </a:solidFill>
              </a:rPr>
              <a:t> Identity </a:t>
            </a:r>
            <a:r>
              <a:rPr lang="de-DE" sz="1600" i="1" dirty="0" err="1">
                <a:solidFill>
                  <a:schemeClr val="accent1"/>
                </a:solidFill>
              </a:rPr>
              <a:t>for</a:t>
            </a:r>
            <a:r>
              <a:rPr lang="de-DE" sz="1600" i="1" dirty="0">
                <a:solidFill>
                  <a:schemeClr val="accent1"/>
                </a:solidFill>
              </a:rPr>
              <a:t> J </a:t>
            </a:r>
            <a:r>
              <a:rPr lang="de-DE" sz="1600" dirty="0"/>
              <a:t>(</a:t>
            </a:r>
            <a:r>
              <a:rPr lang="de-DE" sz="1600" dirty="0">
                <a:solidFill>
                  <a:schemeClr val="accent1"/>
                </a:solidFill>
              </a:rPr>
              <a:t>RI-</a:t>
            </a:r>
            <a:r>
              <a:rPr lang="de-DE" sz="1600" i="1" dirty="0">
                <a:solidFill>
                  <a:schemeClr val="accent1"/>
                </a:solidFill>
              </a:rPr>
              <a:t>J</a:t>
            </a:r>
            <a:r>
              <a:rPr lang="de-DE" sz="1600" dirty="0"/>
              <a:t>) reduziert formelles Skalierungsverhalten von N</a:t>
            </a:r>
            <a:r>
              <a:rPr lang="de-DE" sz="1600" baseline="30000" dirty="0"/>
              <a:t>4</a:t>
            </a:r>
            <a:r>
              <a:rPr lang="de-DE" sz="1600" dirty="0"/>
              <a:t> auf N</a:t>
            </a:r>
            <a:r>
              <a:rPr lang="de-DE" sz="1600" baseline="30000" dirty="0"/>
              <a:t>3</a:t>
            </a:r>
            <a:endParaRPr lang="de-DE" sz="1600" dirty="0"/>
          </a:p>
          <a:p>
            <a:endParaRPr lang="de-DE" dirty="0"/>
          </a:p>
        </p:txBody>
      </p:sp>
      <p:grpSp>
        <p:nvGrpSpPr>
          <p:cNvPr id="1158" name="Gruppieren 1157">
            <a:extLst>
              <a:ext uri="{FF2B5EF4-FFF2-40B4-BE49-F238E27FC236}">
                <a16:creationId xmlns:a16="http://schemas.microsoft.com/office/drawing/2014/main" id="{D642327B-215A-488E-ABC3-70526B5920E1}"/>
              </a:ext>
            </a:extLst>
          </p:cNvPr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383298" y="1583184"/>
            <a:ext cx="3960813" cy="398463"/>
            <a:chOff x="2540000" y="2540000"/>
            <a:chExt cx="3960813" cy="398463"/>
          </a:xfrm>
        </p:grpSpPr>
        <p:sp>
          <p:nvSpPr>
            <p:cNvPr id="1120" name="Freeform 111">
              <a:extLst>
                <a:ext uri="{FF2B5EF4-FFF2-40B4-BE49-F238E27FC236}">
                  <a16:creationId xmlns:a16="http://schemas.microsoft.com/office/drawing/2014/main" id="{7257910F-0254-481D-9A0A-40082BB7933C}"/>
                </a:ext>
              </a:extLst>
            </p:cNvPr>
            <p:cNvSpPr>
              <a:spLocks/>
            </p:cNvSpPr>
            <p:nvPr>
              <p:custDataLst>
                <p:tags r:id="rId100"/>
              </p:custDataLst>
            </p:nvPr>
          </p:nvSpPr>
          <p:spPr bwMode="auto">
            <a:xfrm>
              <a:off x="2540000" y="2589213"/>
              <a:ext cx="100013" cy="128588"/>
            </a:xfrm>
            <a:custGeom>
              <a:avLst/>
              <a:gdLst>
                <a:gd name="T0" fmla="*/ 257 w 307"/>
                <a:gd name="T1" fmla="*/ 40 h 384"/>
                <a:gd name="T2" fmla="*/ 292 w 307"/>
                <a:gd name="T3" fmla="*/ 17 h 384"/>
                <a:gd name="T4" fmla="*/ 307 w 307"/>
                <a:gd name="T5" fmla="*/ 6 h 384"/>
                <a:gd name="T6" fmla="*/ 299 w 307"/>
                <a:gd name="T7" fmla="*/ 0 h 384"/>
                <a:gd name="T8" fmla="*/ 239 w 307"/>
                <a:gd name="T9" fmla="*/ 1 h 384"/>
                <a:gd name="T10" fmla="*/ 159 w 307"/>
                <a:gd name="T11" fmla="*/ 0 h 384"/>
                <a:gd name="T12" fmla="*/ 147 w 307"/>
                <a:gd name="T13" fmla="*/ 11 h 384"/>
                <a:gd name="T14" fmla="*/ 166 w 307"/>
                <a:gd name="T15" fmla="*/ 17 h 384"/>
                <a:gd name="T16" fmla="*/ 197 w 307"/>
                <a:gd name="T17" fmla="*/ 18 h 384"/>
                <a:gd name="T18" fmla="*/ 214 w 307"/>
                <a:gd name="T19" fmla="*/ 29 h 384"/>
                <a:gd name="T20" fmla="*/ 212 w 307"/>
                <a:gd name="T21" fmla="*/ 40 h 384"/>
                <a:gd name="T22" fmla="*/ 149 w 307"/>
                <a:gd name="T23" fmla="*/ 290 h 384"/>
                <a:gd name="T24" fmla="*/ 71 w 307"/>
                <a:gd name="T25" fmla="*/ 372 h 384"/>
                <a:gd name="T26" fmla="*/ 19 w 307"/>
                <a:gd name="T27" fmla="*/ 338 h 384"/>
                <a:gd name="T28" fmla="*/ 26 w 307"/>
                <a:gd name="T29" fmla="*/ 339 h 384"/>
                <a:gd name="T30" fmla="*/ 61 w 307"/>
                <a:gd name="T31" fmla="*/ 304 h 384"/>
                <a:gd name="T32" fmla="*/ 37 w 307"/>
                <a:gd name="T33" fmla="*/ 281 h 384"/>
                <a:gd name="T34" fmla="*/ 0 w 307"/>
                <a:gd name="T35" fmla="*/ 325 h 384"/>
                <a:gd name="T36" fmla="*/ 72 w 307"/>
                <a:gd name="T37" fmla="*/ 384 h 384"/>
                <a:gd name="T38" fmla="*/ 193 w 307"/>
                <a:gd name="T39" fmla="*/ 294 h 384"/>
                <a:gd name="T40" fmla="*/ 257 w 307"/>
                <a:gd name="T41" fmla="*/ 4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7" h="384">
                  <a:moveTo>
                    <a:pt x="257" y="40"/>
                  </a:moveTo>
                  <a:cubicBezTo>
                    <a:pt x="261" y="22"/>
                    <a:pt x="262" y="17"/>
                    <a:pt x="292" y="17"/>
                  </a:cubicBezTo>
                  <a:cubicBezTo>
                    <a:pt x="301" y="17"/>
                    <a:pt x="307" y="17"/>
                    <a:pt x="307" y="6"/>
                  </a:cubicBezTo>
                  <a:cubicBezTo>
                    <a:pt x="307" y="1"/>
                    <a:pt x="304" y="0"/>
                    <a:pt x="299" y="0"/>
                  </a:cubicBezTo>
                  <a:cubicBezTo>
                    <a:pt x="286" y="0"/>
                    <a:pt x="252" y="1"/>
                    <a:pt x="239" y="1"/>
                  </a:cubicBezTo>
                  <a:cubicBezTo>
                    <a:pt x="221" y="1"/>
                    <a:pt x="177" y="0"/>
                    <a:pt x="159" y="0"/>
                  </a:cubicBezTo>
                  <a:cubicBezTo>
                    <a:pt x="154" y="0"/>
                    <a:pt x="147" y="0"/>
                    <a:pt x="147" y="11"/>
                  </a:cubicBezTo>
                  <a:cubicBezTo>
                    <a:pt x="147" y="17"/>
                    <a:pt x="152" y="17"/>
                    <a:pt x="166" y="17"/>
                  </a:cubicBezTo>
                  <a:cubicBezTo>
                    <a:pt x="178" y="17"/>
                    <a:pt x="184" y="17"/>
                    <a:pt x="197" y="18"/>
                  </a:cubicBezTo>
                  <a:cubicBezTo>
                    <a:pt x="210" y="19"/>
                    <a:pt x="214" y="21"/>
                    <a:pt x="214" y="29"/>
                  </a:cubicBezTo>
                  <a:cubicBezTo>
                    <a:pt x="214" y="32"/>
                    <a:pt x="213" y="36"/>
                    <a:pt x="212" y="40"/>
                  </a:cubicBezTo>
                  <a:lnTo>
                    <a:pt x="149" y="290"/>
                  </a:lnTo>
                  <a:cubicBezTo>
                    <a:pt x="136" y="343"/>
                    <a:pt x="99" y="372"/>
                    <a:pt x="71" y="372"/>
                  </a:cubicBezTo>
                  <a:cubicBezTo>
                    <a:pt x="57" y="372"/>
                    <a:pt x="28" y="367"/>
                    <a:pt x="19" y="338"/>
                  </a:cubicBezTo>
                  <a:cubicBezTo>
                    <a:pt x="21" y="339"/>
                    <a:pt x="24" y="339"/>
                    <a:pt x="26" y="339"/>
                  </a:cubicBezTo>
                  <a:cubicBezTo>
                    <a:pt x="47" y="339"/>
                    <a:pt x="61" y="320"/>
                    <a:pt x="61" y="304"/>
                  </a:cubicBezTo>
                  <a:cubicBezTo>
                    <a:pt x="61" y="287"/>
                    <a:pt x="46" y="281"/>
                    <a:pt x="37" y="281"/>
                  </a:cubicBezTo>
                  <a:cubicBezTo>
                    <a:pt x="27" y="281"/>
                    <a:pt x="0" y="288"/>
                    <a:pt x="0" y="325"/>
                  </a:cubicBezTo>
                  <a:cubicBezTo>
                    <a:pt x="0" y="359"/>
                    <a:pt x="29" y="384"/>
                    <a:pt x="72" y="384"/>
                  </a:cubicBezTo>
                  <a:cubicBezTo>
                    <a:pt x="123" y="384"/>
                    <a:pt x="179" y="348"/>
                    <a:pt x="193" y="294"/>
                  </a:cubicBezTo>
                  <a:lnTo>
                    <a:pt x="257" y="4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1" name="Freeform 112">
              <a:extLst>
                <a:ext uri="{FF2B5EF4-FFF2-40B4-BE49-F238E27FC236}">
                  <a16:creationId xmlns:a16="http://schemas.microsoft.com/office/drawing/2014/main" id="{08EBB901-BA4D-4249-991D-A1AD0B2DA77E}"/>
                </a:ext>
              </a:extLst>
            </p:cNvPr>
            <p:cNvSpPr>
              <a:spLocks/>
            </p:cNvSpPr>
            <p:nvPr>
              <p:custDataLst>
                <p:tags r:id="rId101"/>
              </p:custDataLst>
            </p:nvPr>
          </p:nvSpPr>
          <p:spPr bwMode="auto">
            <a:xfrm>
              <a:off x="2630488" y="2681288"/>
              <a:ext cx="74613" cy="88900"/>
            </a:xfrm>
            <a:custGeom>
              <a:avLst/>
              <a:gdLst>
                <a:gd name="T0" fmla="*/ 83 w 229"/>
                <a:gd name="T1" fmla="*/ 35 h 262"/>
                <a:gd name="T2" fmla="*/ 89 w 229"/>
                <a:gd name="T3" fmla="*/ 13 h 262"/>
                <a:gd name="T4" fmla="*/ 76 w 229"/>
                <a:gd name="T5" fmla="*/ 0 h 262"/>
                <a:gd name="T6" fmla="*/ 57 w 229"/>
                <a:gd name="T7" fmla="*/ 19 h 262"/>
                <a:gd name="T8" fmla="*/ 2 w 229"/>
                <a:gd name="T9" fmla="*/ 240 h 262"/>
                <a:gd name="T10" fmla="*/ 0 w 229"/>
                <a:gd name="T11" fmla="*/ 249 h 262"/>
                <a:gd name="T12" fmla="*/ 13 w 229"/>
                <a:gd name="T13" fmla="*/ 262 h 262"/>
                <a:gd name="T14" fmla="*/ 29 w 229"/>
                <a:gd name="T15" fmla="*/ 251 h 262"/>
                <a:gd name="T16" fmla="*/ 50 w 229"/>
                <a:gd name="T17" fmla="*/ 169 h 262"/>
                <a:gd name="T18" fmla="*/ 91 w 229"/>
                <a:gd name="T19" fmla="*/ 180 h 262"/>
                <a:gd name="T20" fmla="*/ 146 w 229"/>
                <a:gd name="T21" fmla="*/ 152 h 262"/>
                <a:gd name="T22" fmla="*/ 185 w 229"/>
                <a:gd name="T23" fmla="*/ 180 h 262"/>
                <a:gd name="T24" fmla="*/ 216 w 229"/>
                <a:gd name="T25" fmla="*/ 158 h 262"/>
                <a:gd name="T26" fmla="*/ 229 w 229"/>
                <a:gd name="T27" fmla="*/ 119 h 262"/>
                <a:gd name="T28" fmla="*/ 223 w 229"/>
                <a:gd name="T29" fmla="*/ 114 h 262"/>
                <a:gd name="T30" fmla="*/ 215 w 229"/>
                <a:gd name="T31" fmla="*/ 126 h 262"/>
                <a:gd name="T32" fmla="*/ 186 w 229"/>
                <a:gd name="T33" fmla="*/ 169 h 262"/>
                <a:gd name="T34" fmla="*/ 174 w 229"/>
                <a:gd name="T35" fmla="*/ 150 h 262"/>
                <a:gd name="T36" fmla="*/ 181 w 229"/>
                <a:gd name="T37" fmla="*/ 115 h 262"/>
                <a:gd name="T38" fmla="*/ 191 w 229"/>
                <a:gd name="T39" fmla="*/ 74 h 262"/>
                <a:gd name="T40" fmla="*/ 199 w 229"/>
                <a:gd name="T41" fmla="*/ 43 h 262"/>
                <a:gd name="T42" fmla="*/ 205 w 229"/>
                <a:gd name="T43" fmla="*/ 17 h 262"/>
                <a:gd name="T44" fmla="*/ 192 w 229"/>
                <a:gd name="T45" fmla="*/ 4 h 262"/>
                <a:gd name="T46" fmla="*/ 171 w 229"/>
                <a:gd name="T47" fmla="*/ 32 h 262"/>
                <a:gd name="T48" fmla="*/ 163 w 229"/>
                <a:gd name="T49" fmla="*/ 65 h 262"/>
                <a:gd name="T50" fmla="*/ 150 w 229"/>
                <a:gd name="T51" fmla="*/ 115 h 262"/>
                <a:gd name="T52" fmla="*/ 146 w 229"/>
                <a:gd name="T53" fmla="*/ 131 h 262"/>
                <a:gd name="T54" fmla="*/ 126 w 229"/>
                <a:gd name="T55" fmla="*/ 156 h 262"/>
                <a:gd name="T56" fmla="*/ 93 w 229"/>
                <a:gd name="T57" fmla="*/ 169 h 262"/>
                <a:gd name="T58" fmla="*/ 61 w 229"/>
                <a:gd name="T59" fmla="*/ 134 h 262"/>
                <a:gd name="T60" fmla="*/ 67 w 229"/>
                <a:gd name="T61" fmla="*/ 102 h 262"/>
                <a:gd name="T62" fmla="*/ 83 w 229"/>
                <a:gd name="T63" fmla="*/ 35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9" h="262">
                  <a:moveTo>
                    <a:pt x="83" y="35"/>
                  </a:moveTo>
                  <a:cubicBezTo>
                    <a:pt x="85" y="28"/>
                    <a:pt x="89" y="15"/>
                    <a:pt x="89" y="13"/>
                  </a:cubicBezTo>
                  <a:cubicBezTo>
                    <a:pt x="89" y="4"/>
                    <a:pt x="82" y="0"/>
                    <a:pt x="76" y="0"/>
                  </a:cubicBezTo>
                  <a:cubicBezTo>
                    <a:pt x="62" y="0"/>
                    <a:pt x="59" y="14"/>
                    <a:pt x="57" y="19"/>
                  </a:cubicBezTo>
                  <a:lnTo>
                    <a:pt x="2" y="240"/>
                  </a:lnTo>
                  <a:cubicBezTo>
                    <a:pt x="0" y="247"/>
                    <a:pt x="0" y="249"/>
                    <a:pt x="0" y="249"/>
                  </a:cubicBezTo>
                  <a:cubicBezTo>
                    <a:pt x="0" y="259"/>
                    <a:pt x="8" y="262"/>
                    <a:pt x="13" y="262"/>
                  </a:cubicBezTo>
                  <a:cubicBezTo>
                    <a:pt x="15" y="262"/>
                    <a:pt x="24" y="261"/>
                    <a:pt x="29" y="251"/>
                  </a:cubicBezTo>
                  <a:cubicBezTo>
                    <a:pt x="31" y="248"/>
                    <a:pt x="42" y="200"/>
                    <a:pt x="50" y="169"/>
                  </a:cubicBezTo>
                  <a:cubicBezTo>
                    <a:pt x="57" y="174"/>
                    <a:pt x="70" y="180"/>
                    <a:pt x="91" y="180"/>
                  </a:cubicBezTo>
                  <a:cubicBezTo>
                    <a:pt x="123" y="180"/>
                    <a:pt x="145" y="153"/>
                    <a:pt x="146" y="152"/>
                  </a:cubicBezTo>
                  <a:cubicBezTo>
                    <a:pt x="153" y="179"/>
                    <a:pt x="180" y="180"/>
                    <a:pt x="185" y="180"/>
                  </a:cubicBezTo>
                  <a:cubicBezTo>
                    <a:pt x="203" y="180"/>
                    <a:pt x="213" y="165"/>
                    <a:pt x="216" y="158"/>
                  </a:cubicBezTo>
                  <a:cubicBezTo>
                    <a:pt x="224" y="144"/>
                    <a:pt x="229" y="121"/>
                    <a:pt x="229" y="119"/>
                  </a:cubicBezTo>
                  <a:cubicBezTo>
                    <a:pt x="229" y="117"/>
                    <a:pt x="228" y="114"/>
                    <a:pt x="223" y="114"/>
                  </a:cubicBezTo>
                  <a:cubicBezTo>
                    <a:pt x="218" y="114"/>
                    <a:pt x="217" y="116"/>
                    <a:pt x="215" y="126"/>
                  </a:cubicBezTo>
                  <a:cubicBezTo>
                    <a:pt x="209" y="148"/>
                    <a:pt x="202" y="169"/>
                    <a:pt x="186" y="169"/>
                  </a:cubicBezTo>
                  <a:cubicBezTo>
                    <a:pt x="177" y="169"/>
                    <a:pt x="174" y="161"/>
                    <a:pt x="174" y="150"/>
                  </a:cubicBezTo>
                  <a:cubicBezTo>
                    <a:pt x="174" y="143"/>
                    <a:pt x="178" y="126"/>
                    <a:pt x="181" y="115"/>
                  </a:cubicBezTo>
                  <a:lnTo>
                    <a:pt x="191" y="74"/>
                  </a:lnTo>
                  <a:cubicBezTo>
                    <a:pt x="193" y="64"/>
                    <a:pt x="195" y="55"/>
                    <a:pt x="199" y="43"/>
                  </a:cubicBezTo>
                  <a:cubicBezTo>
                    <a:pt x="201" y="35"/>
                    <a:pt x="205" y="19"/>
                    <a:pt x="205" y="17"/>
                  </a:cubicBezTo>
                  <a:cubicBezTo>
                    <a:pt x="205" y="7"/>
                    <a:pt x="197" y="4"/>
                    <a:pt x="192" y="4"/>
                  </a:cubicBezTo>
                  <a:cubicBezTo>
                    <a:pt x="178" y="4"/>
                    <a:pt x="176" y="14"/>
                    <a:pt x="171" y="32"/>
                  </a:cubicBezTo>
                  <a:lnTo>
                    <a:pt x="163" y="65"/>
                  </a:lnTo>
                  <a:lnTo>
                    <a:pt x="150" y="115"/>
                  </a:lnTo>
                  <a:lnTo>
                    <a:pt x="146" y="131"/>
                  </a:lnTo>
                  <a:cubicBezTo>
                    <a:pt x="146" y="133"/>
                    <a:pt x="135" y="149"/>
                    <a:pt x="126" y="156"/>
                  </a:cubicBezTo>
                  <a:cubicBezTo>
                    <a:pt x="119" y="161"/>
                    <a:pt x="107" y="169"/>
                    <a:pt x="93" y="169"/>
                  </a:cubicBezTo>
                  <a:cubicBezTo>
                    <a:pt x="74" y="169"/>
                    <a:pt x="61" y="159"/>
                    <a:pt x="61" y="134"/>
                  </a:cubicBezTo>
                  <a:cubicBezTo>
                    <a:pt x="61" y="124"/>
                    <a:pt x="64" y="112"/>
                    <a:pt x="67" y="102"/>
                  </a:cubicBezTo>
                  <a:lnTo>
                    <a:pt x="83" y="3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2" name="Freeform 113">
              <a:extLst>
                <a:ext uri="{FF2B5EF4-FFF2-40B4-BE49-F238E27FC236}">
                  <a16:creationId xmlns:a16="http://schemas.microsoft.com/office/drawing/2014/main" id="{1BB907F8-A6FB-479E-8D0F-F229BEE3873D}"/>
                </a:ext>
              </a:extLst>
            </p:cNvPr>
            <p:cNvSpPr>
              <a:spLocks/>
            </p:cNvSpPr>
            <p:nvPr>
              <p:custDataLst>
                <p:tags r:id="rId102"/>
              </p:custDataLst>
            </p:nvPr>
          </p:nvSpPr>
          <p:spPr bwMode="auto">
            <a:xfrm>
              <a:off x="2716213" y="2682875"/>
              <a:ext cx="65088" cy="57150"/>
            </a:xfrm>
            <a:custGeom>
              <a:avLst/>
              <a:gdLst>
                <a:gd name="T0" fmla="*/ 70 w 198"/>
                <a:gd name="T1" fmla="*/ 11 h 175"/>
                <a:gd name="T2" fmla="*/ 70 w 198"/>
                <a:gd name="T3" fmla="*/ 5 h 175"/>
                <a:gd name="T4" fmla="*/ 64 w 198"/>
                <a:gd name="T5" fmla="*/ 0 h 175"/>
                <a:gd name="T6" fmla="*/ 12 w 198"/>
                <a:gd name="T7" fmla="*/ 4 h 175"/>
                <a:gd name="T8" fmla="*/ 6 w 198"/>
                <a:gd name="T9" fmla="*/ 11 h 175"/>
                <a:gd name="T10" fmla="*/ 17 w 198"/>
                <a:gd name="T11" fmla="*/ 17 h 175"/>
                <a:gd name="T12" fmla="*/ 36 w 198"/>
                <a:gd name="T13" fmla="*/ 23 h 175"/>
                <a:gd name="T14" fmla="*/ 29 w 198"/>
                <a:gd name="T15" fmla="*/ 53 h 175"/>
                <a:gd name="T16" fmla="*/ 19 w 198"/>
                <a:gd name="T17" fmla="*/ 93 h 175"/>
                <a:gd name="T18" fmla="*/ 4 w 198"/>
                <a:gd name="T19" fmla="*/ 150 h 175"/>
                <a:gd name="T20" fmla="*/ 0 w 198"/>
                <a:gd name="T21" fmla="*/ 170 h 175"/>
                <a:gd name="T22" fmla="*/ 7 w 198"/>
                <a:gd name="T23" fmla="*/ 175 h 175"/>
                <a:gd name="T24" fmla="*/ 13 w 198"/>
                <a:gd name="T25" fmla="*/ 175 h 175"/>
                <a:gd name="T26" fmla="*/ 135 w 198"/>
                <a:gd name="T27" fmla="*/ 115 h 175"/>
                <a:gd name="T28" fmla="*/ 198 w 198"/>
                <a:gd name="T29" fmla="*/ 12 h 175"/>
                <a:gd name="T30" fmla="*/ 185 w 198"/>
                <a:gd name="T31" fmla="*/ 0 h 175"/>
                <a:gd name="T32" fmla="*/ 167 w 198"/>
                <a:gd name="T33" fmla="*/ 15 h 175"/>
                <a:gd name="T34" fmla="*/ 33 w 198"/>
                <a:gd name="T35" fmla="*/ 159 h 175"/>
                <a:gd name="T36" fmla="*/ 70 w 198"/>
                <a:gd name="T37" fmla="*/ 1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5">
                  <a:moveTo>
                    <a:pt x="70" y="11"/>
                  </a:moveTo>
                  <a:cubicBezTo>
                    <a:pt x="70" y="9"/>
                    <a:pt x="70" y="7"/>
                    <a:pt x="70" y="5"/>
                  </a:cubicBezTo>
                  <a:cubicBezTo>
                    <a:pt x="70" y="5"/>
                    <a:pt x="70" y="0"/>
                    <a:pt x="64" y="0"/>
                  </a:cubicBezTo>
                  <a:cubicBezTo>
                    <a:pt x="58" y="0"/>
                    <a:pt x="19" y="3"/>
                    <a:pt x="12" y="4"/>
                  </a:cubicBezTo>
                  <a:cubicBezTo>
                    <a:pt x="8" y="5"/>
                    <a:pt x="6" y="8"/>
                    <a:pt x="6" y="11"/>
                  </a:cubicBezTo>
                  <a:cubicBezTo>
                    <a:pt x="6" y="17"/>
                    <a:pt x="12" y="17"/>
                    <a:pt x="17" y="17"/>
                  </a:cubicBezTo>
                  <a:cubicBezTo>
                    <a:pt x="25" y="17"/>
                    <a:pt x="36" y="17"/>
                    <a:pt x="36" y="23"/>
                  </a:cubicBezTo>
                  <a:cubicBezTo>
                    <a:pt x="36" y="25"/>
                    <a:pt x="31" y="43"/>
                    <a:pt x="29" y="53"/>
                  </a:cubicBezTo>
                  <a:cubicBezTo>
                    <a:pt x="27" y="60"/>
                    <a:pt x="20" y="88"/>
                    <a:pt x="19" y="93"/>
                  </a:cubicBezTo>
                  <a:lnTo>
                    <a:pt x="4" y="150"/>
                  </a:lnTo>
                  <a:cubicBezTo>
                    <a:pt x="3" y="157"/>
                    <a:pt x="0" y="168"/>
                    <a:pt x="0" y="170"/>
                  </a:cubicBezTo>
                  <a:cubicBezTo>
                    <a:pt x="0" y="175"/>
                    <a:pt x="6" y="175"/>
                    <a:pt x="7" y="175"/>
                  </a:cubicBezTo>
                  <a:lnTo>
                    <a:pt x="13" y="175"/>
                  </a:lnTo>
                  <a:cubicBezTo>
                    <a:pt x="50" y="169"/>
                    <a:pt x="96" y="150"/>
                    <a:pt x="135" y="115"/>
                  </a:cubicBezTo>
                  <a:cubicBezTo>
                    <a:pt x="189" y="67"/>
                    <a:pt x="198" y="13"/>
                    <a:pt x="198" y="12"/>
                  </a:cubicBezTo>
                  <a:cubicBezTo>
                    <a:pt x="198" y="3"/>
                    <a:pt x="192" y="0"/>
                    <a:pt x="185" y="0"/>
                  </a:cubicBezTo>
                  <a:cubicBezTo>
                    <a:pt x="177" y="0"/>
                    <a:pt x="170" y="4"/>
                    <a:pt x="167" y="15"/>
                  </a:cubicBezTo>
                  <a:cubicBezTo>
                    <a:pt x="141" y="106"/>
                    <a:pt x="73" y="147"/>
                    <a:pt x="33" y="159"/>
                  </a:cubicBezTo>
                  <a:lnTo>
                    <a:pt x="70" y="1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3" name="Freeform 114">
              <a:extLst>
                <a:ext uri="{FF2B5EF4-FFF2-40B4-BE49-F238E27FC236}">
                  <a16:creationId xmlns:a16="http://schemas.microsoft.com/office/drawing/2014/main" id="{0473F02A-9208-446A-992B-90CCAFC404F9}"/>
                </a:ext>
              </a:extLst>
            </p:cNvPr>
            <p:cNvSpPr>
              <a:spLocks noEditPoints="1"/>
            </p:cNvSpPr>
            <p:nvPr>
              <p:custDataLst>
                <p:tags r:id="rId103"/>
              </p:custDataLst>
            </p:nvPr>
          </p:nvSpPr>
          <p:spPr bwMode="auto">
            <a:xfrm>
              <a:off x="2852738" y="2646363"/>
              <a:ext cx="119063" cy="42863"/>
            </a:xfrm>
            <a:custGeom>
              <a:avLst/>
              <a:gdLst>
                <a:gd name="T0" fmla="*/ 344 w 363"/>
                <a:gd name="T1" fmla="*/ 22 h 128"/>
                <a:gd name="T2" fmla="*/ 363 w 363"/>
                <a:gd name="T3" fmla="*/ 11 h 128"/>
                <a:gd name="T4" fmla="*/ 345 w 363"/>
                <a:gd name="T5" fmla="*/ 0 h 128"/>
                <a:gd name="T6" fmla="*/ 18 w 363"/>
                <a:gd name="T7" fmla="*/ 0 h 128"/>
                <a:gd name="T8" fmla="*/ 0 w 363"/>
                <a:gd name="T9" fmla="*/ 11 h 128"/>
                <a:gd name="T10" fmla="*/ 19 w 363"/>
                <a:gd name="T11" fmla="*/ 22 h 128"/>
                <a:gd name="T12" fmla="*/ 344 w 363"/>
                <a:gd name="T13" fmla="*/ 22 h 128"/>
                <a:gd name="T14" fmla="*/ 345 w 363"/>
                <a:gd name="T15" fmla="*/ 128 h 128"/>
                <a:gd name="T16" fmla="*/ 363 w 363"/>
                <a:gd name="T17" fmla="*/ 117 h 128"/>
                <a:gd name="T18" fmla="*/ 344 w 363"/>
                <a:gd name="T19" fmla="*/ 106 h 128"/>
                <a:gd name="T20" fmla="*/ 19 w 363"/>
                <a:gd name="T21" fmla="*/ 106 h 128"/>
                <a:gd name="T22" fmla="*/ 0 w 363"/>
                <a:gd name="T23" fmla="*/ 117 h 128"/>
                <a:gd name="T24" fmla="*/ 18 w 363"/>
                <a:gd name="T25" fmla="*/ 128 h 128"/>
                <a:gd name="T26" fmla="*/ 345 w 363"/>
                <a:gd name="T2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" h="128">
                  <a:moveTo>
                    <a:pt x="344" y="22"/>
                  </a:moveTo>
                  <a:cubicBezTo>
                    <a:pt x="352" y="22"/>
                    <a:pt x="363" y="22"/>
                    <a:pt x="363" y="11"/>
                  </a:cubicBezTo>
                  <a:cubicBezTo>
                    <a:pt x="363" y="0"/>
                    <a:pt x="352" y="0"/>
                    <a:pt x="345" y="0"/>
                  </a:cubicBezTo>
                  <a:lnTo>
                    <a:pt x="18" y="0"/>
                  </a:lnTo>
                  <a:cubicBezTo>
                    <a:pt x="10" y="0"/>
                    <a:pt x="0" y="0"/>
                    <a:pt x="0" y="11"/>
                  </a:cubicBezTo>
                  <a:cubicBezTo>
                    <a:pt x="0" y="22"/>
                    <a:pt x="10" y="22"/>
                    <a:pt x="19" y="22"/>
                  </a:cubicBezTo>
                  <a:lnTo>
                    <a:pt x="344" y="22"/>
                  </a:lnTo>
                  <a:close/>
                  <a:moveTo>
                    <a:pt x="345" y="128"/>
                  </a:moveTo>
                  <a:cubicBezTo>
                    <a:pt x="352" y="128"/>
                    <a:pt x="363" y="128"/>
                    <a:pt x="363" y="117"/>
                  </a:cubicBezTo>
                  <a:cubicBezTo>
                    <a:pt x="363" y="106"/>
                    <a:pt x="352" y="106"/>
                    <a:pt x="344" y="106"/>
                  </a:cubicBezTo>
                  <a:lnTo>
                    <a:pt x="19" y="106"/>
                  </a:lnTo>
                  <a:cubicBezTo>
                    <a:pt x="10" y="106"/>
                    <a:pt x="0" y="106"/>
                    <a:pt x="0" y="117"/>
                  </a:cubicBezTo>
                  <a:cubicBezTo>
                    <a:pt x="0" y="128"/>
                    <a:pt x="10" y="128"/>
                    <a:pt x="18" y="128"/>
                  </a:cubicBezTo>
                  <a:lnTo>
                    <a:pt x="345" y="12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4" name="Freeform 115">
              <a:extLst>
                <a:ext uri="{FF2B5EF4-FFF2-40B4-BE49-F238E27FC236}">
                  <a16:creationId xmlns:a16="http://schemas.microsoft.com/office/drawing/2014/main" id="{EDEC508F-C166-412F-8E31-D54B6C84F6D3}"/>
                </a:ext>
              </a:extLst>
            </p:cNvPr>
            <p:cNvSpPr>
              <a:spLocks/>
            </p:cNvSpPr>
            <p:nvPr>
              <p:custDataLst>
                <p:tags r:id="rId104"/>
              </p:custDataLst>
            </p:nvPr>
          </p:nvSpPr>
          <p:spPr bwMode="auto">
            <a:xfrm>
              <a:off x="3041650" y="2540000"/>
              <a:ext cx="236538" cy="255588"/>
            </a:xfrm>
            <a:custGeom>
              <a:avLst/>
              <a:gdLst>
                <a:gd name="T0" fmla="*/ 660 w 726"/>
                <a:gd name="T1" fmla="*/ 764 h 764"/>
                <a:gd name="T2" fmla="*/ 726 w 726"/>
                <a:gd name="T3" fmla="*/ 589 h 764"/>
                <a:gd name="T4" fmla="*/ 712 w 726"/>
                <a:gd name="T5" fmla="*/ 589 h 764"/>
                <a:gd name="T6" fmla="*/ 570 w 726"/>
                <a:gd name="T7" fmla="*/ 699 h 764"/>
                <a:gd name="T8" fmla="*/ 401 w 726"/>
                <a:gd name="T9" fmla="*/ 716 h 764"/>
                <a:gd name="T10" fmla="*/ 72 w 726"/>
                <a:gd name="T11" fmla="*/ 716 h 764"/>
                <a:gd name="T12" fmla="*/ 350 w 726"/>
                <a:gd name="T13" fmla="*/ 391 h 764"/>
                <a:gd name="T14" fmla="*/ 354 w 726"/>
                <a:gd name="T15" fmla="*/ 382 h 764"/>
                <a:gd name="T16" fmla="*/ 351 w 726"/>
                <a:gd name="T17" fmla="*/ 374 h 764"/>
                <a:gd name="T18" fmla="*/ 96 w 726"/>
                <a:gd name="T19" fmla="*/ 26 h 764"/>
                <a:gd name="T20" fmla="*/ 395 w 726"/>
                <a:gd name="T21" fmla="*/ 26 h 764"/>
                <a:gd name="T22" fmla="*/ 523 w 726"/>
                <a:gd name="T23" fmla="*/ 35 h 764"/>
                <a:gd name="T24" fmla="*/ 643 w 726"/>
                <a:gd name="T25" fmla="*/ 76 h 764"/>
                <a:gd name="T26" fmla="*/ 712 w 726"/>
                <a:gd name="T27" fmla="*/ 153 h 764"/>
                <a:gd name="T28" fmla="*/ 726 w 726"/>
                <a:gd name="T29" fmla="*/ 153 h 764"/>
                <a:gd name="T30" fmla="*/ 660 w 726"/>
                <a:gd name="T31" fmla="*/ 0 h 764"/>
                <a:gd name="T32" fmla="*/ 15 w 726"/>
                <a:gd name="T33" fmla="*/ 0 h 764"/>
                <a:gd name="T34" fmla="*/ 0 w 726"/>
                <a:gd name="T35" fmla="*/ 4 h 764"/>
                <a:gd name="T36" fmla="*/ 0 w 726"/>
                <a:gd name="T37" fmla="*/ 22 h 764"/>
                <a:gd name="T38" fmla="*/ 288 w 726"/>
                <a:gd name="T39" fmla="*/ 417 h 764"/>
                <a:gd name="T40" fmla="*/ 6 w 726"/>
                <a:gd name="T41" fmla="*/ 748 h 764"/>
                <a:gd name="T42" fmla="*/ 0 w 726"/>
                <a:gd name="T43" fmla="*/ 758 h 764"/>
                <a:gd name="T44" fmla="*/ 15 w 726"/>
                <a:gd name="T45" fmla="*/ 764 h 764"/>
                <a:gd name="T46" fmla="*/ 660 w 726"/>
                <a:gd name="T47" fmla="*/ 764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6" h="764">
                  <a:moveTo>
                    <a:pt x="660" y="764"/>
                  </a:moveTo>
                  <a:lnTo>
                    <a:pt x="726" y="589"/>
                  </a:lnTo>
                  <a:lnTo>
                    <a:pt x="712" y="589"/>
                  </a:lnTo>
                  <a:cubicBezTo>
                    <a:pt x="691" y="646"/>
                    <a:pt x="633" y="683"/>
                    <a:pt x="570" y="699"/>
                  </a:cubicBezTo>
                  <a:cubicBezTo>
                    <a:pt x="559" y="702"/>
                    <a:pt x="506" y="716"/>
                    <a:pt x="401" y="716"/>
                  </a:cubicBezTo>
                  <a:lnTo>
                    <a:pt x="72" y="716"/>
                  </a:lnTo>
                  <a:lnTo>
                    <a:pt x="350" y="391"/>
                  </a:lnTo>
                  <a:cubicBezTo>
                    <a:pt x="353" y="386"/>
                    <a:pt x="354" y="385"/>
                    <a:pt x="354" y="382"/>
                  </a:cubicBezTo>
                  <a:cubicBezTo>
                    <a:pt x="354" y="381"/>
                    <a:pt x="354" y="379"/>
                    <a:pt x="351" y="374"/>
                  </a:cubicBezTo>
                  <a:lnTo>
                    <a:pt x="96" y="26"/>
                  </a:lnTo>
                  <a:lnTo>
                    <a:pt x="395" y="26"/>
                  </a:lnTo>
                  <a:cubicBezTo>
                    <a:pt x="468" y="26"/>
                    <a:pt x="518" y="34"/>
                    <a:pt x="523" y="35"/>
                  </a:cubicBezTo>
                  <a:cubicBezTo>
                    <a:pt x="552" y="39"/>
                    <a:pt x="600" y="49"/>
                    <a:pt x="643" y="76"/>
                  </a:cubicBezTo>
                  <a:cubicBezTo>
                    <a:pt x="657" y="85"/>
                    <a:pt x="694" y="109"/>
                    <a:pt x="712" y="153"/>
                  </a:cubicBezTo>
                  <a:lnTo>
                    <a:pt x="726" y="153"/>
                  </a:lnTo>
                  <a:lnTo>
                    <a:pt x="660" y="0"/>
                  </a:lnTo>
                  <a:lnTo>
                    <a:pt x="15" y="0"/>
                  </a:lnTo>
                  <a:cubicBezTo>
                    <a:pt x="3" y="0"/>
                    <a:pt x="2" y="1"/>
                    <a:pt x="0" y="4"/>
                  </a:cubicBezTo>
                  <a:cubicBezTo>
                    <a:pt x="0" y="5"/>
                    <a:pt x="0" y="16"/>
                    <a:pt x="0" y="22"/>
                  </a:cubicBezTo>
                  <a:lnTo>
                    <a:pt x="288" y="417"/>
                  </a:lnTo>
                  <a:lnTo>
                    <a:pt x="6" y="748"/>
                  </a:lnTo>
                  <a:cubicBezTo>
                    <a:pt x="0" y="754"/>
                    <a:pt x="0" y="757"/>
                    <a:pt x="0" y="758"/>
                  </a:cubicBezTo>
                  <a:cubicBezTo>
                    <a:pt x="0" y="764"/>
                    <a:pt x="5" y="764"/>
                    <a:pt x="15" y="764"/>
                  </a:cubicBezTo>
                  <a:lnTo>
                    <a:pt x="660" y="76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5" name="Freeform 116">
              <a:extLst>
                <a:ext uri="{FF2B5EF4-FFF2-40B4-BE49-F238E27FC236}">
                  <a16:creationId xmlns:a16="http://schemas.microsoft.com/office/drawing/2014/main" id="{1AB24E98-1243-4529-8731-E38F0F9C5232}"/>
                </a:ext>
              </a:extLst>
            </p:cNvPr>
            <p:cNvSpPr>
              <a:spLocks/>
            </p:cNvSpPr>
            <p:nvPr>
              <p:custDataLst>
                <p:tags r:id="rId105"/>
              </p:custDataLst>
            </p:nvPr>
          </p:nvSpPr>
          <p:spPr bwMode="auto">
            <a:xfrm>
              <a:off x="3087688" y="2878138"/>
              <a:ext cx="66675" cy="60325"/>
            </a:xfrm>
            <a:custGeom>
              <a:avLst/>
              <a:gdLst>
                <a:gd name="T0" fmla="*/ 74 w 209"/>
                <a:gd name="T1" fmla="*/ 75 h 180"/>
                <a:gd name="T2" fmla="*/ 114 w 209"/>
                <a:gd name="T3" fmla="*/ 46 h 180"/>
                <a:gd name="T4" fmla="*/ 156 w 209"/>
                <a:gd name="T5" fmla="*/ 19 h 180"/>
                <a:gd name="T6" fmla="*/ 155 w 209"/>
                <a:gd name="T7" fmla="*/ 26 h 180"/>
                <a:gd name="T8" fmla="*/ 171 w 209"/>
                <a:gd name="T9" fmla="*/ 41 h 180"/>
                <a:gd name="T10" fmla="*/ 192 w 209"/>
                <a:gd name="T11" fmla="*/ 19 h 180"/>
                <a:gd name="T12" fmla="*/ 176 w 209"/>
                <a:gd name="T13" fmla="*/ 4 h 180"/>
                <a:gd name="T14" fmla="*/ 107 w 209"/>
                <a:gd name="T15" fmla="*/ 38 h 180"/>
                <a:gd name="T16" fmla="*/ 54 w 209"/>
                <a:gd name="T17" fmla="*/ 71 h 180"/>
                <a:gd name="T18" fmla="*/ 61 w 209"/>
                <a:gd name="T19" fmla="*/ 42 h 180"/>
                <a:gd name="T20" fmla="*/ 69 w 209"/>
                <a:gd name="T21" fmla="*/ 13 h 180"/>
                <a:gd name="T22" fmla="*/ 55 w 209"/>
                <a:gd name="T23" fmla="*/ 0 h 180"/>
                <a:gd name="T24" fmla="*/ 39 w 209"/>
                <a:gd name="T25" fmla="*/ 11 h 180"/>
                <a:gd name="T26" fmla="*/ 0 w 209"/>
                <a:gd name="T27" fmla="*/ 167 h 180"/>
                <a:gd name="T28" fmla="*/ 13 w 209"/>
                <a:gd name="T29" fmla="*/ 180 h 180"/>
                <a:gd name="T30" fmla="*/ 32 w 209"/>
                <a:gd name="T31" fmla="*/ 160 h 180"/>
                <a:gd name="T32" fmla="*/ 51 w 209"/>
                <a:gd name="T33" fmla="*/ 85 h 180"/>
                <a:gd name="T34" fmla="*/ 123 w 209"/>
                <a:gd name="T35" fmla="*/ 118 h 180"/>
                <a:gd name="T36" fmla="*/ 121 w 209"/>
                <a:gd name="T37" fmla="*/ 128 h 180"/>
                <a:gd name="T38" fmla="*/ 120 w 209"/>
                <a:gd name="T39" fmla="*/ 139 h 180"/>
                <a:gd name="T40" fmla="*/ 161 w 209"/>
                <a:gd name="T41" fmla="*/ 180 h 180"/>
                <a:gd name="T42" fmla="*/ 192 w 209"/>
                <a:gd name="T43" fmla="*/ 160 h 180"/>
                <a:gd name="T44" fmla="*/ 209 w 209"/>
                <a:gd name="T45" fmla="*/ 119 h 180"/>
                <a:gd name="T46" fmla="*/ 203 w 209"/>
                <a:gd name="T47" fmla="*/ 114 h 180"/>
                <a:gd name="T48" fmla="*/ 196 w 209"/>
                <a:gd name="T49" fmla="*/ 123 h 180"/>
                <a:gd name="T50" fmla="*/ 161 w 209"/>
                <a:gd name="T51" fmla="*/ 169 h 180"/>
                <a:gd name="T52" fmla="*/ 149 w 209"/>
                <a:gd name="T53" fmla="*/ 149 h 180"/>
                <a:gd name="T54" fmla="*/ 151 w 209"/>
                <a:gd name="T55" fmla="*/ 130 h 180"/>
                <a:gd name="T56" fmla="*/ 153 w 209"/>
                <a:gd name="T57" fmla="*/ 117 h 180"/>
                <a:gd name="T58" fmla="*/ 74 w 209"/>
                <a:gd name="T59" fmla="*/ 7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9" h="180">
                  <a:moveTo>
                    <a:pt x="74" y="75"/>
                  </a:moveTo>
                  <a:cubicBezTo>
                    <a:pt x="87" y="67"/>
                    <a:pt x="105" y="53"/>
                    <a:pt x="114" y="46"/>
                  </a:cubicBezTo>
                  <a:cubicBezTo>
                    <a:pt x="139" y="26"/>
                    <a:pt x="149" y="22"/>
                    <a:pt x="156" y="19"/>
                  </a:cubicBezTo>
                  <a:cubicBezTo>
                    <a:pt x="155" y="21"/>
                    <a:pt x="155" y="24"/>
                    <a:pt x="155" y="26"/>
                  </a:cubicBezTo>
                  <a:cubicBezTo>
                    <a:pt x="155" y="34"/>
                    <a:pt x="161" y="41"/>
                    <a:pt x="171" y="41"/>
                  </a:cubicBezTo>
                  <a:cubicBezTo>
                    <a:pt x="182" y="41"/>
                    <a:pt x="192" y="31"/>
                    <a:pt x="192" y="19"/>
                  </a:cubicBezTo>
                  <a:cubicBezTo>
                    <a:pt x="192" y="11"/>
                    <a:pt x="188" y="4"/>
                    <a:pt x="176" y="4"/>
                  </a:cubicBezTo>
                  <a:cubicBezTo>
                    <a:pt x="151" y="4"/>
                    <a:pt x="126" y="24"/>
                    <a:pt x="107" y="38"/>
                  </a:cubicBezTo>
                  <a:cubicBezTo>
                    <a:pt x="83" y="57"/>
                    <a:pt x="71" y="65"/>
                    <a:pt x="54" y="71"/>
                  </a:cubicBezTo>
                  <a:cubicBezTo>
                    <a:pt x="59" y="52"/>
                    <a:pt x="60" y="49"/>
                    <a:pt x="61" y="42"/>
                  </a:cubicBezTo>
                  <a:cubicBezTo>
                    <a:pt x="64" y="32"/>
                    <a:pt x="69" y="14"/>
                    <a:pt x="69" y="13"/>
                  </a:cubicBezTo>
                  <a:cubicBezTo>
                    <a:pt x="69" y="4"/>
                    <a:pt x="62" y="0"/>
                    <a:pt x="55" y="0"/>
                  </a:cubicBezTo>
                  <a:cubicBezTo>
                    <a:pt x="52" y="0"/>
                    <a:pt x="43" y="2"/>
                    <a:pt x="39" y="11"/>
                  </a:cubicBezTo>
                  <a:cubicBezTo>
                    <a:pt x="38" y="14"/>
                    <a:pt x="0" y="163"/>
                    <a:pt x="0" y="167"/>
                  </a:cubicBezTo>
                  <a:cubicBezTo>
                    <a:pt x="0" y="177"/>
                    <a:pt x="8" y="180"/>
                    <a:pt x="13" y="180"/>
                  </a:cubicBezTo>
                  <a:cubicBezTo>
                    <a:pt x="27" y="180"/>
                    <a:pt x="30" y="167"/>
                    <a:pt x="32" y="160"/>
                  </a:cubicBezTo>
                  <a:lnTo>
                    <a:pt x="51" y="85"/>
                  </a:lnTo>
                  <a:cubicBezTo>
                    <a:pt x="84" y="87"/>
                    <a:pt x="123" y="91"/>
                    <a:pt x="123" y="118"/>
                  </a:cubicBezTo>
                  <a:cubicBezTo>
                    <a:pt x="123" y="122"/>
                    <a:pt x="122" y="126"/>
                    <a:pt x="121" y="128"/>
                  </a:cubicBezTo>
                  <a:cubicBezTo>
                    <a:pt x="121" y="132"/>
                    <a:pt x="120" y="138"/>
                    <a:pt x="120" y="139"/>
                  </a:cubicBezTo>
                  <a:cubicBezTo>
                    <a:pt x="120" y="163"/>
                    <a:pt x="138" y="180"/>
                    <a:pt x="161" y="180"/>
                  </a:cubicBezTo>
                  <a:cubicBezTo>
                    <a:pt x="177" y="180"/>
                    <a:pt x="187" y="169"/>
                    <a:pt x="192" y="160"/>
                  </a:cubicBezTo>
                  <a:cubicBezTo>
                    <a:pt x="202" y="145"/>
                    <a:pt x="209" y="121"/>
                    <a:pt x="209" y="119"/>
                  </a:cubicBezTo>
                  <a:cubicBezTo>
                    <a:pt x="209" y="115"/>
                    <a:pt x="206" y="114"/>
                    <a:pt x="203" y="114"/>
                  </a:cubicBezTo>
                  <a:cubicBezTo>
                    <a:pt x="198" y="114"/>
                    <a:pt x="197" y="116"/>
                    <a:pt x="196" y="123"/>
                  </a:cubicBezTo>
                  <a:cubicBezTo>
                    <a:pt x="190" y="142"/>
                    <a:pt x="180" y="169"/>
                    <a:pt x="161" y="169"/>
                  </a:cubicBezTo>
                  <a:cubicBezTo>
                    <a:pt x="151" y="169"/>
                    <a:pt x="149" y="160"/>
                    <a:pt x="149" y="149"/>
                  </a:cubicBezTo>
                  <a:cubicBezTo>
                    <a:pt x="149" y="144"/>
                    <a:pt x="149" y="139"/>
                    <a:pt x="151" y="130"/>
                  </a:cubicBezTo>
                  <a:cubicBezTo>
                    <a:pt x="152" y="125"/>
                    <a:pt x="153" y="122"/>
                    <a:pt x="153" y="117"/>
                  </a:cubicBezTo>
                  <a:cubicBezTo>
                    <a:pt x="153" y="82"/>
                    <a:pt x="109" y="75"/>
                    <a:pt x="74" y="7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6" name="Freeform 117">
              <a:extLst>
                <a:ext uri="{FF2B5EF4-FFF2-40B4-BE49-F238E27FC236}">
                  <a16:creationId xmlns:a16="http://schemas.microsoft.com/office/drawing/2014/main" id="{F075DDCE-7CCF-45A2-AF61-02AACE579029}"/>
                </a:ext>
              </a:extLst>
            </p:cNvPr>
            <p:cNvSpPr>
              <a:spLocks/>
            </p:cNvSpPr>
            <p:nvPr>
              <p:custDataLst>
                <p:tags r:id="rId106"/>
              </p:custDataLst>
            </p:nvPr>
          </p:nvSpPr>
          <p:spPr bwMode="auto">
            <a:xfrm>
              <a:off x="3167063" y="2844800"/>
              <a:ext cx="68263" cy="93663"/>
            </a:xfrm>
            <a:custGeom>
              <a:avLst/>
              <a:gdLst>
                <a:gd name="T0" fmla="*/ 128 w 210"/>
                <a:gd name="T1" fmla="*/ 163 h 282"/>
                <a:gd name="T2" fmla="*/ 171 w 210"/>
                <a:gd name="T3" fmla="*/ 271 h 282"/>
                <a:gd name="T4" fmla="*/ 195 w 210"/>
                <a:gd name="T5" fmla="*/ 281 h 282"/>
                <a:gd name="T6" fmla="*/ 210 w 210"/>
                <a:gd name="T7" fmla="*/ 276 h 282"/>
                <a:gd name="T8" fmla="*/ 208 w 210"/>
                <a:gd name="T9" fmla="*/ 272 h 282"/>
                <a:gd name="T10" fmla="*/ 198 w 210"/>
                <a:gd name="T11" fmla="*/ 255 h 282"/>
                <a:gd name="T12" fmla="*/ 109 w 210"/>
                <a:gd name="T13" fmla="*/ 27 h 282"/>
                <a:gd name="T14" fmla="*/ 57 w 210"/>
                <a:gd name="T15" fmla="*/ 0 h 282"/>
                <a:gd name="T16" fmla="*/ 47 w 210"/>
                <a:gd name="T17" fmla="*/ 6 h 282"/>
                <a:gd name="T18" fmla="*/ 53 w 210"/>
                <a:gd name="T19" fmla="*/ 12 h 282"/>
                <a:gd name="T20" fmla="*/ 78 w 210"/>
                <a:gd name="T21" fmla="*/ 37 h 282"/>
                <a:gd name="T22" fmla="*/ 107 w 210"/>
                <a:gd name="T23" fmla="*/ 108 h 282"/>
                <a:gd name="T24" fmla="*/ 122 w 210"/>
                <a:gd name="T25" fmla="*/ 149 h 282"/>
                <a:gd name="T26" fmla="*/ 8 w 210"/>
                <a:gd name="T27" fmla="*/ 254 h 282"/>
                <a:gd name="T28" fmla="*/ 0 w 210"/>
                <a:gd name="T29" fmla="*/ 268 h 282"/>
                <a:gd name="T30" fmla="*/ 13 w 210"/>
                <a:gd name="T31" fmla="*/ 282 h 282"/>
                <a:gd name="T32" fmla="*/ 28 w 210"/>
                <a:gd name="T33" fmla="*/ 273 h 282"/>
                <a:gd name="T34" fmla="*/ 128 w 210"/>
                <a:gd name="T35" fmla="*/ 163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0" h="282">
                  <a:moveTo>
                    <a:pt x="128" y="163"/>
                  </a:moveTo>
                  <a:cubicBezTo>
                    <a:pt x="142" y="199"/>
                    <a:pt x="167" y="264"/>
                    <a:pt x="171" y="271"/>
                  </a:cubicBezTo>
                  <a:cubicBezTo>
                    <a:pt x="178" y="281"/>
                    <a:pt x="186" y="281"/>
                    <a:pt x="195" y="281"/>
                  </a:cubicBezTo>
                  <a:cubicBezTo>
                    <a:pt x="207" y="281"/>
                    <a:pt x="210" y="281"/>
                    <a:pt x="210" y="276"/>
                  </a:cubicBezTo>
                  <a:cubicBezTo>
                    <a:pt x="210" y="274"/>
                    <a:pt x="209" y="273"/>
                    <a:pt x="208" y="272"/>
                  </a:cubicBezTo>
                  <a:cubicBezTo>
                    <a:pt x="203" y="266"/>
                    <a:pt x="201" y="262"/>
                    <a:pt x="198" y="255"/>
                  </a:cubicBezTo>
                  <a:lnTo>
                    <a:pt x="109" y="27"/>
                  </a:lnTo>
                  <a:cubicBezTo>
                    <a:pt x="106" y="20"/>
                    <a:pt x="98" y="0"/>
                    <a:pt x="57" y="0"/>
                  </a:cubicBezTo>
                  <a:cubicBezTo>
                    <a:pt x="53" y="0"/>
                    <a:pt x="47" y="0"/>
                    <a:pt x="47" y="6"/>
                  </a:cubicBezTo>
                  <a:cubicBezTo>
                    <a:pt x="47" y="11"/>
                    <a:pt x="51" y="11"/>
                    <a:pt x="53" y="12"/>
                  </a:cubicBezTo>
                  <a:cubicBezTo>
                    <a:pt x="61" y="13"/>
                    <a:pt x="69" y="14"/>
                    <a:pt x="78" y="37"/>
                  </a:cubicBezTo>
                  <a:lnTo>
                    <a:pt x="107" y="108"/>
                  </a:lnTo>
                  <a:lnTo>
                    <a:pt x="122" y="149"/>
                  </a:lnTo>
                  <a:lnTo>
                    <a:pt x="8" y="254"/>
                  </a:lnTo>
                  <a:cubicBezTo>
                    <a:pt x="4" y="258"/>
                    <a:pt x="0" y="263"/>
                    <a:pt x="0" y="268"/>
                  </a:cubicBezTo>
                  <a:cubicBezTo>
                    <a:pt x="0" y="276"/>
                    <a:pt x="7" y="282"/>
                    <a:pt x="13" y="282"/>
                  </a:cubicBezTo>
                  <a:cubicBezTo>
                    <a:pt x="19" y="282"/>
                    <a:pt x="24" y="277"/>
                    <a:pt x="28" y="273"/>
                  </a:cubicBezTo>
                  <a:lnTo>
                    <a:pt x="128" y="16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7" name="Freeform 118">
              <a:extLst>
                <a:ext uri="{FF2B5EF4-FFF2-40B4-BE49-F238E27FC236}">
                  <a16:creationId xmlns:a16="http://schemas.microsoft.com/office/drawing/2014/main" id="{42679ED2-3277-4560-B7F4-AE5CE1E84C47}"/>
                </a:ext>
              </a:extLst>
            </p:cNvPr>
            <p:cNvSpPr>
              <a:spLocks/>
            </p:cNvSpPr>
            <p:nvPr>
              <p:custDataLst>
                <p:tags r:id="rId107"/>
              </p:custDataLst>
            </p:nvPr>
          </p:nvSpPr>
          <p:spPr bwMode="auto">
            <a:xfrm>
              <a:off x="3305175" y="2576513"/>
              <a:ext cx="42863" cy="182563"/>
            </a:xfrm>
            <a:custGeom>
              <a:avLst/>
              <a:gdLst>
                <a:gd name="T0" fmla="*/ 127 w 127"/>
                <a:gd name="T1" fmla="*/ 540 h 546"/>
                <a:gd name="T2" fmla="*/ 117 w 127"/>
                <a:gd name="T3" fmla="*/ 528 h 546"/>
                <a:gd name="T4" fmla="*/ 32 w 127"/>
                <a:gd name="T5" fmla="*/ 273 h 546"/>
                <a:gd name="T6" fmla="*/ 120 w 127"/>
                <a:gd name="T7" fmla="*/ 15 h 546"/>
                <a:gd name="T8" fmla="*/ 127 w 127"/>
                <a:gd name="T9" fmla="*/ 6 h 546"/>
                <a:gd name="T10" fmla="*/ 121 w 127"/>
                <a:gd name="T11" fmla="*/ 0 h 546"/>
                <a:gd name="T12" fmla="*/ 35 w 127"/>
                <a:gd name="T13" fmla="*/ 107 h 546"/>
                <a:gd name="T14" fmla="*/ 0 w 127"/>
                <a:gd name="T15" fmla="*/ 273 h 546"/>
                <a:gd name="T16" fmla="*/ 36 w 127"/>
                <a:gd name="T17" fmla="*/ 443 h 546"/>
                <a:gd name="T18" fmla="*/ 121 w 127"/>
                <a:gd name="T19" fmla="*/ 546 h 546"/>
                <a:gd name="T20" fmla="*/ 127 w 127"/>
                <a:gd name="T21" fmla="*/ 54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546">
                  <a:moveTo>
                    <a:pt x="127" y="540"/>
                  </a:moveTo>
                  <a:cubicBezTo>
                    <a:pt x="127" y="539"/>
                    <a:pt x="127" y="537"/>
                    <a:pt x="117" y="528"/>
                  </a:cubicBezTo>
                  <a:cubicBezTo>
                    <a:pt x="49" y="459"/>
                    <a:pt x="32" y="356"/>
                    <a:pt x="32" y="273"/>
                  </a:cubicBezTo>
                  <a:cubicBezTo>
                    <a:pt x="32" y="178"/>
                    <a:pt x="53" y="83"/>
                    <a:pt x="120" y="15"/>
                  </a:cubicBezTo>
                  <a:cubicBezTo>
                    <a:pt x="127" y="8"/>
                    <a:pt x="127" y="7"/>
                    <a:pt x="127" y="6"/>
                  </a:cubicBezTo>
                  <a:cubicBezTo>
                    <a:pt x="127" y="2"/>
                    <a:pt x="125" y="0"/>
                    <a:pt x="121" y="0"/>
                  </a:cubicBezTo>
                  <a:cubicBezTo>
                    <a:pt x="116" y="0"/>
                    <a:pt x="67" y="37"/>
                    <a:pt x="35" y="107"/>
                  </a:cubicBezTo>
                  <a:cubicBezTo>
                    <a:pt x="7" y="167"/>
                    <a:pt x="0" y="227"/>
                    <a:pt x="0" y="273"/>
                  </a:cubicBezTo>
                  <a:cubicBezTo>
                    <a:pt x="0" y="316"/>
                    <a:pt x="6" y="381"/>
                    <a:pt x="36" y="443"/>
                  </a:cubicBezTo>
                  <a:cubicBezTo>
                    <a:pt x="69" y="510"/>
                    <a:pt x="116" y="546"/>
                    <a:pt x="121" y="546"/>
                  </a:cubicBezTo>
                  <a:cubicBezTo>
                    <a:pt x="125" y="546"/>
                    <a:pt x="127" y="544"/>
                    <a:pt x="127" y="54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8" name="Freeform 119">
              <a:extLst>
                <a:ext uri="{FF2B5EF4-FFF2-40B4-BE49-F238E27FC236}">
                  <a16:creationId xmlns:a16="http://schemas.microsoft.com/office/drawing/2014/main" id="{B828C6B0-580B-4BE2-A3DF-00A87C173450}"/>
                </a:ext>
              </a:extLst>
            </p:cNvPr>
            <p:cNvSpPr>
              <a:spLocks/>
            </p:cNvSpPr>
            <p:nvPr>
              <p:custDataLst>
                <p:tags r:id="rId108"/>
              </p:custDataLst>
            </p:nvPr>
          </p:nvSpPr>
          <p:spPr bwMode="auto">
            <a:xfrm>
              <a:off x="3362325" y="2632075"/>
              <a:ext cx="96838" cy="120650"/>
            </a:xfrm>
            <a:custGeom>
              <a:avLst/>
              <a:gdLst>
                <a:gd name="T0" fmla="*/ 109 w 295"/>
                <a:gd name="T1" fmla="*/ 50 h 359"/>
                <a:gd name="T2" fmla="*/ 118 w 295"/>
                <a:gd name="T3" fmla="*/ 15 h 359"/>
                <a:gd name="T4" fmla="*/ 102 w 295"/>
                <a:gd name="T5" fmla="*/ 0 h 359"/>
                <a:gd name="T6" fmla="*/ 80 w 295"/>
                <a:gd name="T7" fmla="*/ 20 h 359"/>
                <a:gd name="T8" fmla="*/ 1 w 295"/>
                <a:gd name="T9" fmla="*/ 336 h 359"/>
                <a:gd name="T10" fmla="*/ 0 w 295"/>
                <a:gd name="T11" fmla="*/ 344 h 359"/>
                <a:gd name="T12" fmla="*/ 15 w 295"/>
                <a:gd name="T13" fmla="*/ 359 h 359"/>
                <a:gd name="T14" fmla="*/ 34 w 295"/>
                <a:gd name="T15" fmla="*/ 348 h 359"/>
                <a:gd name="T16" fmla="*/ 64 w 295"/>
                <a:gd name="T17" fmla="*/ 230 h 359"/>
                <a:gd name="T18" fmla="*/ 117 w 295"/>
                <a:gd name="T19" fmla="*/ 247 h 359"/>
                <a:gd name="T20" fmla="*/ 190 w 295"/>
                <a:gd name="T21" fmla="*/ 208 h 359"/>
                <a:gd name="T22" fmla="*/ 239 w 295"/>
                <a:gd name="T23" fmla="*/ 247 h 359"/>
                <a:gd name="T24" fmla="*/ 279 w 295"/>
                <a:gd name="T25" fmla="*/ 217 h 359"/>
                <a:gd name="T26" fmla="*/ 295 w 295"/>
                <a:gd name="T27" fmla="*/ 163 h 359"/>
                <a:gd name="T28" fmla="*/ 289 w 295"/>
                <a:gd name="T29" fmla="*/ 158 h 359"/>
                <a:gd name="T30" fmla="*/ 281 w 295"/>
                <a:gd name="T31" fmla="*/ 168 h 359"/>
                <a:gd name="T32" fmla="*/ 240 w 295"/>
                <a:gd name="T33" fmla="*/ 235 h 359"/>
                <a:gd name="T34" fmla="*/ 223 w 295"/>
                <a:gd name="T35" fmla="*/ 210 h 359"/>
                <a:gd name="T36" fmla="*/ 234 w 295"/>
                <a:gd name="T37" fmla="*/ 154 h 359"/>
                <a:gd name="T38" fmla="*/ 250 w 295"/>
                <a:gd name="T39" fmla="*/ 95 h 359"/>
                <a:gd name="T40" fmla="*/ 259 w 295"/>
                <a:gd name="T41" fmla="*/ 58 h 359"/>
                <a:gd name="T42" fmla="*/ 267 w 295"/>
                <a:gd name="T43" fmla="*/ 21 h 359"/>
                <a:gd name="T44" fmla="*/ 251 w 295"/>
                <a:gd name="T45" fmla="*/ 6 h 359"/>
                <a:gd name="T46" fmla="*/ 230 w 295"/>
                <a:gd name="T47" fmla="*/ 25 h 359"/>
                <a:gd name="T48" fmla="*/ 204 w 295"/>
                <a:gd name="T49" fmla="*/ 127 h 359"/>
                <a:gd name="T50" fmla="*/ 190 w 295"/>
                <a:gd name="T51" fmla="*/ 183 h 359"/>
                <a:gd name="T52" fmla="*/ 119 w 295"/>
                <a:gd name="T53" fmla="*/ 235 h 359"/>
                <a:gd name="T54" fmla="*/ 79 w 295"/>
                <a:gd name="T55" fmla="*/ 188 h 359"/>
                <a:gd name="T56" fmla="*/ 87 w 295"/>
                <a:gd name="T57" fmla="*/ 142 h 359"/>
                <a:gd name="T58" fmla="*/ 109 w 295"/>
                <a:gd name="T59" fmla="*/ 5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5" h="359">
                  <a:moveTo>
                    <a:pt x="109" y="50"/>
                  </a:moveTo>
                  <a:cubicBezTo>
                    <a:pt x="112" y="38"/>
                    <a:pt x="118" y="18"/>
                    <a:pt x="118" y="15"/>
                  </a:cubicBezTo>
                  <a:cubicBezTo>
                    <a:pt x="118" y="6"/>
                    <a:pt x="111" y="0"/>
                    <a:pt x="102" y="0"/>
                  </a:cubicBezTo>
                  <a:cubicBezTo>
                    <a:pt x="100" y="0"/>
                    <a:pt x="85" y="1"/>
                    <a:pt x="80" y="20"/>
                  </a:cubicBezTo>
                  <a:lnTo>
                    <a:pt x="1" y="336"/>
                  </a:lnTo>
                  <a:cubicBezTo>
                    <a:pt x="0" y="342"/>
                    <a:pt x="0" y="343"/>
                    <a:pt x="0" y="344"/>
                  </a:cubicBezTo>
                  <a:cubicBezTo>
                    <a:pt x="0" y="353"/>
                    <a:pt x="6" y="359"/>
                    <a:pt x="15" y="359"/>
                  </a:cubicBezTo>
                  <a:cubicBezTo>
                    <a:pt x="27" y="359"/>
                    <a:pt x="33" y="349"/>
                    <a:pt x="34" y="348"/>
                  </a:cubicBezTo>
                  <a:cubicBezTo>
                    <a:pt x="36" y="343"/>
                    <a:pt x="43" y="314"/>
                    <a:pt x="64" y="230"/>
                  </a:cubicBezTo>
                  <a:cubicBezTo>
                    <a:pt x="82" y="245"/>
                    <a:pt x="106" y="247"/>
                    <a:pt x="117" y="247"/>
                  </a:cubicBezTo>
                  <a:cubicBezTo>
                    <a:pt x="155" y="247"/>
                    <a:pt x="177" y="223"/>
                    <a:pt x="190" y="208"/>
                  </a:cubicBezTo>
                  <a:cubicBezTo>
                    <a:pt x="195" y="232"/>
                    <a:pt x="215" y="247"/>
                    <a:pt x="239" y="247"/>
                  </a:cubicBezTo>
                  <a:cubicBezTo>
                    <a:pt x="258" y="247"/>
                    <a:pt x="270" y="235"/>
                    <a:pt x="279" y="217"/>
                  </a:cubicBezTo>
                  <a:cubicBezTo>
                    <a:pt x="288" y="198"/>
                    <a:pt x="295" y="164"/>
                    <a:pt x="295" y="163"/>
                  </a:cubicBezTo>
                  <a:cubicBezTo>
                    <a:pt x="295" y="158"/>
                    <a:pt x="291" y="158"/>
                    <a:pt x="289" y="158"/>
                  </a:cubicBezTo>
                  <a:cubicBezTo>
                    <a:pt x="283" y="158"/>
                    <a:pt x="283" y="160"/>
                    <a:pt x="281" y="168"/>
                  </a:cubicBezTo>
                  <a:cubicBezTo>
                    <a:pt x="272" y="203"/>
                    <a:pt x="262" y="235"/>
                    <a:pt x="240" y="235"/>
                  </a:cubicBezTo>
                  <a:cubicBezTo>
                    <a:pt x="225" y="235"/>
                    <a:pt x="223" y="221"/>
                    <a:pt x="223" y="210"/>
                  </a:cubicBezTo>
                  <a:cubicBezTo>
                    <a:pt x="223" y="198"/>
                    <a:pt x="230" y="173"/>
                    <a:pt x="234" y="154"/>
                  </a:cubicBezTo>
                  <a:lnTo>
                    <a:pt x="250" y="95"/>
                  </a:lnTo>
                  <a:cubicBezTo>
                    <a:pt x="251" y="86"/>
                    <a:pt x="257" y="66"/>
                    <a:pt x="259" y="58"/>
                  </a:cubicBezTo>
                  <a:cubicBezTo>
                    <a:pt x="262" y="45"/>
                    <a:pt x="267" y="24"/>
                    <a:pt x="267" y="21"/>
                  </a:cubicBezTo>
                  <a:cubicBezTo>
                    <a:pt x="267" y="11"/>
                    <a:pt x="259" y="6"/>
                    <a:pt x="251" y="6"/>
                  </a:cubicBezTo>
                  <a:cubicBezTo>
                    <a:pt x="249" y="6"/>
                    <a:pt x="234" y="7"/>
                    <a:pt x="230" y="25"/>
                  </a:cubicBezTo>
                  <a:lnTo>
                    <a:pt x="204" y="127"/>
                  </a:lnTo>
                  <a:cubicBezTo>
                    <a:pt x="198" y="155"/>
                    <a:pt x="192" y="178"/>
                    <a:pt x="190" y="183"/>
                  </a:cubicBezTo>
                  <a:cubicBezTo>
                    <a:pt x="190" y="186"/>
                    <a:pt x="163" y="235"/>
                    <a:pt x="119" y="235"/>
                  </a:cubicBezTo>
                  <a:cubicBezTo>
                    <a:pt x="92" y="235"/>
                    <a:pt x="79" y="217"/>
                    <a:pt x="79" y="188"/>
                  </a:cubicBezTo>
                  <a:cubicBezTo>
                    <a:pt x="79" y="172"/>
                    <a:pt x="83" y="157"/>
                    <a:pt x="87" y="142"/>
                  </a:cubicBezTo>
                  <a:lnTo>
                    <a:pt x="109" y="5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9" name="Freeform 120">
              <a:extLst>
                <a:ext uri="{FF2B5EF4-FFF2-40B4-BE49-F238E27FC236}">
                  <a16:creationId xmlns:a16="http://schemas.microsoft.com/office/drawing/2014/main" id="{F4BC2B6D-70B9-4463-9EB1-7A96BC8EA5CE}"/>
                </a:ext>
              </a:extLst>
            </p:cNvPr>
            <p:cNvSpPr>
              <a:spLocks/>
            </p:cNvSpPr>
            <p:nvPr>
              <p:custDataLst>
                <p:tags r:id="rId109"/>
              </p:custDataLst>
            </p:nvPr>
          </p:nvSpPr>
          <p:spPr bwMode="auto">
            <a:xfrm>
              <a:off x="3473450" y="2632075"/>
              <a:ext cx="84138" cy="80963"/>
            </a:xfrm>
            <a:custGeom>
              <a:avLst/>
              <a:gdLst>
                <a:gd name="T0" fmla="*/ 93 w 257"/>
                <a:gd name="T1" fmla="*/ 6 h 241"/>
                <a:gd name="T2" fmla="*/ 86 w 257"/>
                <a:gd name="T3" fmla="*/ 0 h 241"/>
                <a:gd name="T4" fmla="*/ 20 w 257"/>
                <a:gd name="T5" fmla="*/ 6 h 241"/>
                <a:gd name="T6" fmla="*/ 9 w 257"/>
                <a:gd name="T7" fmla="*/ 17 h 241"/>
                <a:gd name="T8" fmla="*/ 22 w 257"/>
                <a:gd name="T9" fmla="*/ 23 h 241"/>
                <a:gd name="T10" fmla="*/ 50 w 257"/>
                <a:gd name="T11" fmla="*/ 32 h 241"/>
                <a:gd name="T12" fmla="*/ 39 w 257"/>
                <a:gd name="T13" fmla="*/ 77 h 241"/>
                <a:gd name="T14" fmla="*/ 6 w 257"/>
                <a:gd name="T15" fmla="*/ 210 h 241"/>
                <a:gd name="T16" fmla="*/ 0 w 257"/>
                <a:gd name="T17" fmla="*/ 235 h 241"/>
                <a:gd name="T18" fmla="*/ 9 w 257"/>
                <a:gd name="T19" fmla="*/ 241 h 241"/>
                <a:gd name="T20" fmla="*/ 16 w 257"/>
                <a:gd name="T21" fmla="*/ 241 h 241"/>
                <a:gd name="T22" fmla="*/ 170 w 257"/>
                <a:gd name="T23" fmla="*/ 161 h 241"/>
                <a:gd name="T24" fmla="*/ 257 w 257"/>
                <a:gd name="T25" fmla="*/ 15 h 241"/>
                <a:gd name="T26" fmla="*/ 241 w 257"/>
                <a:gd name="T27" fmla="*/ 0 h 241"/>
                <a:gd name="T28" fmla="*/ 220 w 257"/>
                <a:gd name="T29" fmla="*/ 18 h 241"/>
                <a:gd name="T30" fmla="*/ 40 w 257"/>
                <a:gd name="T31" fmla="*/ 223 h 241"/>
                <a:gd name="T32" fmla="*/ 93 w 257"/>
                <a:gd name="T33" fmla="*/ 6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7" h="241">
                  <a:moveTo>
                    <a:pt x="93" y="6"/>
                  </a:moveTo>
                  <a:cubicBezTo>
                    <a:pt x="93" y="6"/>
                    <a:pt x="93" y="0"/>
                    <a:pt x="86" y="0"/>
                  </a:cubicBezTo>
                  <a:cubicBezTo>
                    <a:pt x="74" y="0"/>
                    <a:pt x="34" y="5"/>
                    <a:pt x="20" y="6"/>
                  </a:cubicBezTo>
                  <a:cubicBezTo>
                    <a:pt x="15" y="6"/>
                    <a:pt x="9" y="7"/>
                    <a:pt x="9" y="17"/>
                  </a:cubicBezTo>
                  <a:cubicBezTo>
                    <a:pt x="9" y="23"/>
                    <a:pt x="14" y="23"/>
                    <a:pt x="22" y="23"/>
                  </a:cubicBezTo>
                  <a:cubicBezTo>
                    <a:pt x="49" y="23"/>
                    <a:pt x="50" y="27"/>
                    <a:pt x="50" y="32"/>
                  </a:cubicBezTo>
                  <a:cubicBezTo>
                    <a:pt x="50" y="36"/>
                    <a:pt x="43" y="62"/>
                    <a:pt x="39" y="77"/>
                  </a:cubicBezTo>
                  <a:lnTo>
                    <a:pt x="6" y="210"/>
                  </a:lnTo>
                  <a:cubicBezTo>
                    <a:pt x="4" y="218"/>
                    <a:pt x="0" y="234"/>
                    <a:pt x="0" y="235"/>
                  </a:cubicBezTo>
                  <a:cubicBezTo>
                    <a:pt x="0" y="241"/>
                    <a:pt x="5" y="241"/>
                    <a:pt x="9" y="241"/>
                  </a:cubicBezTo>
                  <a:lnTo>
                    <a:pt x="16" y="241"/>
                  </a:lnTo>
                  <a:cubicBezTo>
                    <a:pt x="55" y="235"/>
                    <a:pt x="114" y="213"/>
                    <a:pt x="170" y="161"/>
                  </a:cubicBezTo>
                  <a:cubicBezTo>
                    <a:pt x="242" y="94"/>
                    <a:pt x="257" y="20"/>
                    <a:pt x="257" y="15"/>
                  </a:cubicBezTo>
                  <a:cubicBezTo>
                    <a:pt x="257" y="6"/>
                    <a:pt x="250" y="0"/>
                    <a:pt x="241" y="0"/>
                  </a:cubicBezTo>
                  <a:cubicBezTo>
                    <a:pt x="237" y="0"/>
                    <a:pt x="224" y="2"/>
                    <a:pt x="220" y="18"/>
                  </a:cubicBezTo>
                  <a:cubicBezTo>
                    <a:pt x="185" y="142"/>
                    <a:pt x="102" y="203"/>
                    <a:pt x="40" y="223"/>
                  </a:cubicBezTo>
                  <a:lnTo>
                    <a:pt x="93" y="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0" name="Freeform 121">
              <a:extLst>
                <a:ext uri="{FF2B5EF4-FFF2-40B4-BE49-F238E27FC236}">
                  <a16:creationId xmlns:a16="http://schemas.microsoft.com/office/drawing/2014/main" id="{3FBFB18B-AC85-4193-A67B-1EDB004F1AE1}"/>
                </a:ext>
              </a:extLst>
            </p:cNvPr>
            <p:cNvSpPr>
              <a:spLocks/>
            </p:cNvSpPr>
            <p:nvPr>
              <p:custDataLst>
                <p:tags r:id="rId110"/>
              </p:custDataLst>
            </p:nvPr>
          </p:nvSpPr>
          <p:spPr bwMode="auto">
            <a:xfrm>
              <a:off x="3584575" y="2576513"/>
              <a:ext cx="7938" cy="182563"/>
            </a:xfrm>
            <a:custGeom>
              <a:avLst/>
              <a:gdLst>
                <a:gd name="T0" fmla="*/ 22 w 22"/>
                <a:gd name="T1" fmla="*/ 20 h 546"/>
                <a:gd name="T2" fmla="*/ 11 w 22"/>
                <a:gd name="T3" fmla="*/ 0 h 546"/>
                <a:gd name="T4" fmla="*/ 0 w 22"/>
                <a:gd name="T5" fmla="*/ 20 h 546"/>
                <a:gd name="T6" fmla="*/ 0 w 22"/>
                <a:gd name="T7" fmla="*/ 526 h 546"/>
                <a:gd name="T8" fmla="*/ 11 w 22"/>
                <a:gd name="T9" fmla="*/ 546 h 546"/>
                <a:gd name="T10" fmla="*/ 22 w 22"/>
                <a:gd name="T11" fmla="*/ 526 h 546"/>
                <a:gd name="T12" fmla="*/ 22 w 22"/>
                <a:gd name="T13" fmla="*/ 2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46">
                  <a:moveTo>
                    <a:pt x="22" y="20"/>
                  </a:moveTo>
                  <a:cubicBezTo>
                    <a:pt x="22" y="10"/>
                    <a:pt x="22" y="0"/>
                    <a:pt x="11" y="0"/>
                  </a:cubicBezTo>
                  <a:cubicBezTo>
                    <a:pt x="0" y="0"/>
                    <a:pt x="0" y="10"/>
                    <a:pt x="0" y="20"/>
                  </a:cubicBezTo>
                  <a:lnTo>
                    <a:pt x="0" y="526"/>
                  </a:lnTo>
                  <a:cubicBezTo>
                    <a:pt x="0" y="536"/>
                    <a:pt x="0" y="546"/>
                    <a:pt x="11" y="546"/>
                  </a:cubicBezTo>
                  <a:cubicBezTo>
                    <a:pt x="22" y="546"/>
                    <a:pt x="22" y="536"/>
                    <a:pt x="22" y="526"/>
                  </a:cubicBezTo>
                  <a:lnTo>
                    <a:pt x="22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1" name="Freeform 122">
              <a:extLst>
                <a:ext uri="{FF2B5EF4-FFF2-40B4-BE49-F238E27FC236}">
                  <a16:creationId xmlns:a16="http://schemas.microsoft.com/office/drawing/2014/main" id="{71BB184B-9235-4E2D-B5B0-CF10F414AAF1}"/>
                </a:ext>
              </a:extLst>
            </p:cNvPr>
            <p:cNvSpPr>
              <a:spLocks/>
            </p:cNvSpPr>
            <p:nvPr>
              <p:custDataLst>
                <p:tags r:id="rId111"/>
              </p:custDataLst>
            </p:nvPr>
          </p:nvSpPr>
          <p:spPr bwMode="auto">
            <a:xfrm>
              <a:off x="3622675" y="2632075"/>
              <a:ext cx="88900" cy="82550"/>
            </a:xfrm>
            <a:custGeom>
              <a:avLst/>
              <a:gdLst>
                <a:gd name="T0" fmla="*/ 2 w 268"/>
                <a:gd name="T1" fmla="*/ 220 h 247"/>
                <a:gd name="T2" fmla="*/ 0 w 268"/>
                <a:gd name="T3" fmla="*/ 233 h 247"/>
                <a:gd name="T4" fmla="*/ 16 w 268"/>
                <a:gd name="T5" fmla="*/ 247 h 247"/>
                <a:gd name="T6" fmla="*/ 40 w 268"/>
                <a:gd name="T7" fmla="*/ 217 h 247"/>
                <a:gd name="T8" fmla="*/ 65 w 268"/>
                <a:gd name="T9" fmla="*/ 116 h 247"/>
                <a:gd name="T10" fmla="*/ 159 w 268"/>
                <a:gd name="T11" fmla="*/ 162 h 247"/>
                <a:gd name="T12" fmla="*/ 158 w 268"/>
                <a:gd name="T13" fmla="*/ 174 h 247"/>
                <a:gd name="T14" fmla="*/ 155 w 268"/>
                <a:gd name="T15" fmla="*/ 193 h 247"/>
                <a:gd name="T16" fmla="*/ 205 w 268"/>
                <a:gd name="T17" fmla="*/ 247 h 247"/>
                <a:gd name="T18" fmla="*/ 248 w 268"/>
                <a:gd name="T19" fmla="*/ 219 h 247"/>
                <a:gd name="T20" fmla="*/ 268 w 268"/>
                <a:gd name="T21" fmla="*/ 163 h 247"/>
                <a:gd name="T22" fmla="*/ 261 w 268"/>
                <a:gd name="T23" fmla="*/ 158 h 247"/>
                <a:gd name="T24" fmla="*/ 254 w 268"/>
                <a:gd name="T25" fmla="*/ 168 h 247"/>
                <a:gd name="T26" fmla="*/ 206 w 268"/>
                <a:gd name="T27" fmla="*/ 235 h 247"/>
                <a:gd name="T28" fmla="*/ 189 w 268"/>
                <a:gd name="T29" fmla="*/ 209 h 247"/>
                <a:gd name="T30" fmla="*/ 193 w 268"/>
                <a:gd name="T31" fmla="*/ 179 h 247"/>
                <a:gd name="T32" fmla="*/ 196 w 268"/>
                <a:gd name="T33" fmla="*/ 161 h 247"/>
                <a:gd name="T34" fmla="*/ 90 w 268"/>
                <a:gd name="T35" fmla="*/ 104 h 247"/>
                <a:gd name="T36" fmla="*/ 140 w 268"/>
                <a:gd name="T37" fmla="*/ 67 h 247"/>
                <a:gd name="T38" fmla="*/ 203 w 268"/>
                <a:gd name="T39" fmla="*/ 24 h 247"/>
                <a:gd name="T40" fmla="*/ 200 w 268"/>
                <a:gd name="T41" fmla="*/ 36 h 247"/>
                <a:gd name="T42" fmla="*/ 221 w 268"/>
                <a:gd name="T43" fmla="*/ 55 h 247"/>
                <a:gd name="T44" fmla="*/ 250 w 268"/>
                <a:gd name="T45" fmla="*/ 25 h 247"/>
                <a:gd name="T46" fmla="*/ 228 w 268"/>
                <a:gd name="T47" fmla="*/ 6 h 247"/>
                <a:gd name="T48" fmla="*/ 139 w 268"/>
                <a:gd name="T49" fmla="*/ 54 h 247"/>
                <a:gd name="T50" fmla="*/ 69 w 268"/>
                <a:gd name="T51" fmla="*/ 100 h 247"/>
                <a:gd name="T52" fmla="*/ 80 w 268"/>
                <a:gd name="T53" fmla="*/ 58 h 247"/>
                <a:gd name="T54" fmla="*/ 90 w 268"/>
                <a:gd name="T55" fmla="*/ 15 h 247"/>
                <a:gd name="T56" fmla="*/ 74 w 268"/>
                <a:gd name="T57" fmla="*/ 0 h 247"/>
                <a:gd name="T58" fmla="*/ 52 w 268"/>
                <a:gd name="T59" fmla="*/ 20 h 247"/>
                <a:gd name="T60" fmla="*/ 2 w 268"/>
                <a:gd name="T61" fmla="*/ 22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8" h="247">
                  <a:moveTo>
                    <a:pt x="2" y="220"/>
                  </a:moveTo>
                  <a:cubicBezTo>
                    <a:pt x="0" y="228"/>
                    <a:pt x="0" y="229"/>
                    <a:pt x="0" y="233"/>
                  </a:cubicBezTo>
                  <a:cubicBezTo>
                    <a:pt x="0" y="242"/>
                    <a:pt x="8" y="247"/>
                    <a:pt x="16" y="247"/>
                  </a:cubicBezTo>
                  <a:cubicBezTo>
                    <a:pt x="32" y="247"/>
                    <a:pt x="35" y="234"/>
                    <a:pt x="40" y="217"/>
                  </a:cubicBezTo>
                  <a:cubicBezTo>
                    <a:pt x="45" y="197"/>
                    <a:pt x="42" y="207"/>
                    <a:pt x="65" y="116"/>
                  </a:cubicBezTo>
                  <a:cubicBezTo>
                    <a:pt x="111" y="118"/>
                    <a:pt x="159" y="127"/>
                    <a:pt x="159" y="162"/>
                  </a:cubicBezTo>
                  <a:cubicBezTo>
                    <a:pt x="159" y="166"/>
                    <a:pt x="159" y="169"/>
                    <a:pt x="158" y="174"/>
                  </a:cubicBezTo>
                  <a:cubicBezTo>
                    <a:pt x="155" y="183"/>
                    <a:pt x="155" y="189"/>
                    <a:pt x="155" y="193"/>
                  </a:cubicBezTo>
                  <a:cubicBezTo>
                    <a:pt x="155" y="226"/>
                    <a:pt x="177" y="247"/>
                    <a:pt x="205" y="247"/>
                  </a:cubicBezTo>
                  <a:cubicBezTo>
                    <a:pt x="222" y="247"/>
                    <a:pt x="237" y="237"/>
                    <a:pt x="248" y="219"/>
                  </a:cubicBezTo>
                  <a:cubicBezTo>
                    <a:pt x="261" y="196"/>
                    <a:pt x="268" y="164"/>
                    <a:pt x="268" y="163"/>
                  </a:cubicBezTo>
                  <a:cubicBezTo>
                    <a:pt x="268" y="158"/>
                    <a:pt x="263" y="158"/>
                    <a:pt x="261" y="158"/>
                  </a:cubicBezTo>
                  <a:cubicBezTo>
                    <a:pt x="256" y="158"/>
                    <a:pt x="255" y="160"/>
                    <a:pt x="254" y="168"/>
                  </a:cubicBezTo>
                  <a:cubicBezTo>
                    <a:pt x="243" y="205"/>
                    <a:pt x="231" y="235"/>
                    <a:pt x="206" y="235"/>
                  </a:cubicBezTo>
                  <a:cubicBezTo>
                    <a:pt x="195" y="235"/>
                    <a:pt x="189" y="228"/>
                    <a:pt x="189" y="209"/>
                  </a:cubicBezTo>
                  <a:cubicBezTo>
                    <a:pt x="189" y="201"/>
                    <a:pt x="191" y="188"/>
                    <a:pt x="193" y="179"/>
                  </a:cubicBezTo>
                  <a:cubicBezTo>
                    <a:pt x="194" y="174"/>
                    <a:pt x="196" y="167"/>
                    <a:pt x="196" y="161"/>
                  </a:cubicBezTo>
                  <a:cubicBezTo>
                    <a:pt x="196" y="109"/>
                    <a:pt x="120" y="106"/>
                    <a:pt x="90" y="104"/>
                  </a:cubicBezTo>
                  <a:cubicBezTo>
                    <a:pt x="108" y="95"/>
                    <a:pt x="125" y="80"/>
                    <a:pt x="140" y="67"/>
                  </a:cubicBezTo>
                  <a:cubicBezTo>
                    <a:pt x="165" y="46"/>
                    <a:pt x="181" y="33"/>
                    <a:pt x="203" y="24"/>
                  </a:cubicBezTo>
                  <a:cubicBezTo>
                    <a:pt x="202" y="26"/>
                    <a:pt x="200" y="33"/>
                    <a:pt x="200" y="36"/>
                  </a:cubicBezTo>
                  <a:cubicBezTo>
                    <a:pt x="200" y="42"/>
                    <a:pt x="204" y="55"/>
                    <a:pt x="221" y="55"/>
                  </a:cubicBezTo>
                  <a:cubicBezTo>
                    <a:pt x="238" y="55"/>
                    <a:pt x="250" y="39"/>
                    <a:pt x="250" y="25"/>
                  </a:cubicBezTo>
                  <a:cubicBezTo>
                    <a:pt x="250" y="20"/>
                    <a:pt x="248" y="6"/>
                    <a:pt x="228" y="6"/>
                  </a:cubicBezTo>
                  <a:cubicBezTo>
                    <a:pt x="195" y="6"/>
                    <a:pt x="163" y="34"/>
                    <a:pt x="139" y="54"/>
                  </a:cubicBezTo>
                  <a:cubicBezTo>
                    <a:pt x="102" y="85"/>
                    <a:pt x="89" y="94"/>
                    <a:pt x="69" y="100"/>
                  </a:cubicBezTo>
                  <a:cubicBezTo>
                    <a:pt x="71" y="94"/>
                    <a:pt x="77" y="67"/>
                    <a:pt x="80" y="58"/>
                  </a:cubicBezTo>
                  <a:cubicBezTo>
                    <a:pt x="83" y="43"/>
                    <a:pt x="90" y="18"/>
                    <a:pt x="90" y="15"/>
                  </a:cubicBezTo>
                  <a:cubicBezTo>
                    <a:pt x="90" y="6"/>
                    <a:pt x="83" y="0"/>
                    <a:pt x="74" y="0"/>
                  </a:cubicBezTo>
                  <a:cubicBezTo>
                    <a:pt x="72" y="0"/>
                    <a:pt x="57" y="0"/>
                    <a:pt x="52" y="20"/>
                  </a:cubicBezTo>
                  <a:lnTo>
                    <a:pt x="2" y="2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2" name="Freeform 123">
              <a:extLst>
                <a:ext uri="{FF2B5EF4-FFF2-40B4-BE49-F238E27FC236}">
                  <a16:creationId xmlns:a16="http://schemas.microsoft.com/office/drawing/2014/main" id="{45A43F86-F5AA-49EB-8027-365FC5156C23}"/>
                </a:ext>
              </a:extLst>
            </p:cNvPr>
            <p:cNvSpPr>
              <a:spLocks/>
            </p:cNvSpPr>
            <p:nvPr>
              <p:custDataLst>
                <p:tags r:id="rId112"/>
              </p:custDataLst>
            </p:nvPr>
          </p:nvSpPr>
          <p:spPr bwMode="auto">
            <a:xfrm>
              <a:off x="3725863" y="2586038"/>
              <a:ext cx="87313" cy="130175"/>
            </a:xfrm>
            <a:custGeom>
              <a:avLst/>
              <a:gdLst>
                <a:gd name="T0" fmla="*/ 166 w 270"/>
                <a:gd name="T1" fmla="*/ 219 h 385"/>
                <a:gd name="T2" fmla="*/ 223 w 270"/>
                <a:gd name="T3" fmla="*/ 372 h 385"/>
                <a:gd name="T4" fmla="*/ 252 w 270"/>
                <a:gd name="T5" fmla="*/ 384 h 385"/>
                <a:gd name="T6" fmla="*/ 264 w 270"/>
                <a:gd name="T7" fmla="*/ 384 h 385"/>
                <a:gd name="T8" fmla="*/ 270 w 270"/>
                <a:gd name="T9" fmla="*/ 379 h 385"/>
                <a:gd name="T10" fmla="*/ 267 w 270"/>
                <a:gd name="T11" fmla="*/ 374 h 385"/>
                <a:gd name="T12" fmla="*/ 255 w 270"/>
                <a:gd name="T13" fmla="*/ 349 h 385"/>
                <a:gd name="T14" fmla="*/ 143 w 270"/>
                <a:gd name="T15" fmla="*/ 39 h 385"/>
                <a:gd name="T16" fmla="*/ 77 w 270"/>
                <a:gd name="T17" fmla="*/ 0 h 385"/>
                <a:gd name="T18" fmla="*/ 67 w 270"/>
                <a:gd name="T19" fmla="*/ 6 h 385"/>
                <a:gd name="T20" fmla="*/ 72 w 270"/>
                <a:gd name="T21" fmla="*/ 11 h 385"/>
                <a:gd name="T22" fmla="*/ 107 w 270"/>
                <a:gd name="T23" fmla="*/ 55 h 385"/>
                <a:gd name="T24" fmla="*/ 160 w 270"/>
                <a:gd name="T25" fmla="*/ 203 h 385"/>
                <a:gd name="T26" fmla="*/ 10 w 270"/>
                <a:gd name="T27" fmla="*/ 353 h 385"/>
                <a:gd name="T28" fmla="*/ 0 w 270"/>
                <a:gd name="T29" fmla="*/ 370 h 385"/>
                <a:gd name="T30" fmla="*/ 16 w 270"/>
                <a:gd name="T31" fmla="*/ 385 h 385"/>
                <a:gd name="T32" fmla="*/ 34 w 270"/>
                <a:gd name="T33" fmla="*/ 374 h 385"/>
                <a:gd name="T34" fmla="*/ 166 w 270"/>
                <a:gd name="T35" fmla="*/ 219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0" h="385">
                  <a:moveTo>
                    <a:pt x="166" y="219"/>
                  </a:moveTo>
                  <a:cubicBezTo>
                    <a:pt x="188" y="276"/>
                    <a:pt x="214" y="360"/>
                    <a:pt x="223" y="372"/>
                  </a:cubicBezTo>
                  <a:cubicBezTo>
                    <a:pt x="232" y="384"/>
                    <a:pt x="237" y="384"/>
                    <a:pt x="252" y="384"/>
                  </a:cubicBezTo>
                  <a:lnTo>
                    <a:pt x="264" y="384"/>
                  </a:lnTo>
                  <a:cubicBezTo>
                    <a:pt x="269" y="384"/>
                    <a:pt x="270" y="381"/>
                    <a:pt x="270" y="379"/>
                  </a:cubicBezTo>
                  <a:cubicBezTo>
                    <a:pt x="270" y="377"/>
                    <a:pt x="269" y="376"/>
                    <a:pt x="267" y="374"/>
                  </a:cubicBezTo>
                  <a:cubicBezTo>
                    <a:pt x="262" y="368"/>
                    <a:pt x="259" y="360"/>
                    <a:pt x="255" y="349"/>
                  </a:cubicBezTo>
                  <a:lnTo>
                    <a:pt x="143" y="39"/>
                  </a:lnTo>
                  <a:cubicBezTo>
                    <a:pt x="132" y="7"/>
                    <a:pt x="103" y="0"/>
                    <a:pt x="77" y="0"/>
                  </a:cubicBezTo>
                  <a:cubicBezTo>
                    <a:pt x="74" y="0"/>
                    <a:pt x="67" y="0"/>
                    <a:pt x="67" y="6"/>
                  </a:cubicBezTo>
                  <a:cubicBezTo>
                    <a:pt x="67" y="10"/>
                    <a:pt x="72" y="11"/>
                    <a:pt x="72" y="11"/>
                  </a:cubicBezTo>
                  <a:cubicBezTo>
                    <a:pt x="90" y="15"/>
                    <a:pt x="94" y="18"/>
                    <a:pt x="107" y="55"/>
                  </a:cubicBezTo>
                  <a:lnTo>
                    <a:pt x="160" y="203"/>
                  </a:lnTo>
                  <a:lnTo>
                    <a:pt x="10" y="353"/>
                  </a:lnTo>
                  <a:cubicBezTo>
                    <a:pt x="3" y="359"/>
                    <a:pt x="0" y="363"/>
                    <a:pt x="0" y="370"/>
                  </a:cubicBezTo>
                  <a:cubicBezTo>
                    <a:pt x="0" y="379"/>
                    <a:pt x="8" y="385"/>
                    <a:pt x="16" y="385"/>
                  </a:cubicBezTo>
                  <a:cubicBezTo>
                    <a:pt x="25" y="385"/>
                    <a:pt x="30" y="379"/>
                    <a:pt x="34" y="374"/>
                  </a:cubicBezTo>
                  <a:lnTo>
                    <a:pt x="166" y="21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3" name="Freeform 124">
              <a:extLst>
                <a:ext uri="{FF2B5EF4-FFF2-40B4-BE49-F238E27FC236}">
                  <a16:creationId xmlns:a16="http://schemas.microsoft.com/office/drawing/2014/main" id="{6AD27D99-D96A-4F5F-B33F-BC26E1EC50AA}"/>
                </a:ext>
              </a:extLst>
            </p:cNvPr>
            <p:cNvSpPr>
              <a:spLocks/>
            </p:cNvSpPr>
            <p:nvPr>
              <p:custDataLst>
                <p:tags r:id="rId113"/>
              </p:custDataLst>
            </p:nvPr>
          </p:nvSpPr>
          <p:spPr bwMode="auto">
            <a:xfrm>
              <a:off x="3830638" y="2576513"/>
              <a:ext cx="41275" cy="182563"/>
            </a:xfrm>
            <a:custGeom>
              <a:avLst/>
              <a:gdLst>
                <a:gd name="T0" fmla="*/ 127 w 127"/>
                <a:gd name="T1" fmla="*/ 273 h 546"/>
                <a:gd name="T2" fmla="*/ 91 w 127"/>
                <a:gd name="T3" fmla="*/ 103 h 546"/>
                <a:gd name="T4" fmla="*/ 6 w 127"/>
                <a:gd name="T5" fmla="*/ 0 h 546"/>
                <a:gd name="T6" fmla="*/ 0 w 127"/>
                <a:gd name="T7" fmla="*/ 6 h 546"/>
                <a:gd name="T8" fmla="*/ 11 w 127"/>
                <a:gd name="T9" fmla="*/ 18 h 546"/>
                <a:gd name="T10" fmla="*/ 95 w 127"/>
                <a:gd name="T11" fmla="*/ 273 h 546"/>
                <a:gd name="T12" fmla="*/ 8 w 127"/>
                <a:gd name="T13" fmla="*/ 531 h 546"/>
                <a:gd name="T14" fmla="*/ 0 w 127"/>
                <a:gd name="T15" fmla="*/ 540 h 546"/>
                <a:gd name="T16" fmla="*/ 6 w 127"/>
                <a:gd name="T17" fmla="*/ 546 h 546"/>
                <a:gd name="T18" fmla="*/ 93 w 127"/>
                <a:gd name="T19" fmla="*/ 439 h 546"/>
                <a:gd name="T20" fmla="*/ 127 w 127"/>
                <a:gd name="T21" fmla="*/ 273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546">
                  <a:moveTo>
                    <a:pt x="127" y="273"/>
                  </a:moveTo>
                  <a:cubicBezTo>
                    <a:pt x="127" y="230"/>
                    <a:pt x="121" y="164"/>
                    <a:pt x="91" y="103"/>
                  </a:cubicBezTo>
                  <a:cubicBezTo>
                    <a:pt x="58" y="36"/>
                    <a:pt x="11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7"/>
                    <a:pt x="0" y="8"/>
                    <a:pt x="11" y="18"/>
                  </a:cubicBezTo>
                  <a:cubicBezTo>
                    <a:pt x="64" y="72"/>
                    <a:pt x="95" y="159"/>
                    <a:pt x="95" y="273"/>
                  </a:cubicBezTo>
                  <a:cubicBezTo>
                    <a:pt x="95" y="366"/>
                    <a:pt x="75" y="462"/>
                    <a:pt x="8" y="531"/>
                  </a:cubicBezTo>
                  <a:cubicBezTo>
                    <a:pt x="0" y="537"/>
                    <a:pt x="0" y="539"/>
                    <a:pt x="0" y="540"/>
                  </a:cubicBezTo>
                  <a:cubicBezTo>
                    <a:pt x="0" y="543"/>
                    <a:pt x="3" y="546"/>
                    <a:pt x="6" y="546"/>
                  </a:cubicBezTo>
                  <a:cubicBezTo>
                    <a:pt x="11" y="546"/>
                    <a:pt x="60" y="509"/>
                    <a:pt x="93" y="439"/>
                  </a:cubicBezTo>
                  <a:cubicBezTo>
                    <a:pt x="120" y="379"/>
                    <a:pt x="127" y="319"/>
                    <a:pt x="127" y="27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4" name="Freeform 125">
              <a:extLst>
                <a:ext uri="{FF2B5EF4-FFF2-40B4-BE49-F238E27FC236}">
                  <a16:creationId xmlns:a16="http://schemas.microsoft.com/office/drawing/2014/main" id="{30DC14B8-6B56-4C28-83DD-C695142FBC97}"/>
                </a:ext>
              </a:extLst>
            </p:cNvPr>
            <p:cNvSpPr>
              <a:spLocks noEditPoints="1"/>
            </p:cNvSpPr>
            <p:nvPr>
              <p:custDataLst>
                <p:tags r:id="rId114"/>
              </p:custDataLst>
            </p:nvPr>
          </p:nvSpPr>
          <p:spPr bwMode="auto">
            <a:xfrm>
              <a:off x="3895725" y="2589213"/>
              <a:ext cx="136525" cy="123825"/>
            </a:xfrm>
            <a:custGeom>
              <a:avLst/>
              <a:gdLst>
                <a:gd name="T0" fmla="*/ 65 w 417"/>
                <a:gd name="T1" fmla="*/ 330 h 372"/>
                <a:gd name="T2" fmla="*/ 15 w 417"/>
                <a:gd name="T3" fmla="*/ 355 h 372"/>
                <a:gd name="T4" fmla="*/ 0 w 417"/>
                <a:gd name="T5" fmla="*/ 366 h 372"/>
                <a:gd name="T6" fmla="*/ 15 w 417"/>
                <a:gd name="T7" fmla="*/ 372 h 372"/>
                <a:gd name="T8" fmla="*/ 196 w 417"/>
                <a:gd name="T9" fmla="*/ 372 h 372"/>
                <a:gd name="T10" fmla="*/ 417 w 417"/>
                <a:gd name="T11" fmla="*/ 138 h 372"/>
                <a:gd name="T12" fmla="*/ 289 w 417"/>
                <a:gd name="T13" fmla="*/ 0 h 372"/>
                <a:gd name="T14" fmla="*/ 105 w 417"/>
                <a:gd name="T15" fmla="*/ 0 h 372"/>
                <a:gd name="T16" fmla="*/ 89 w 417"/>
                <a:gd name="T17" fmla="*/ 10 h 372"/>
                <a:gd name="T18" fmla="*/ 105 w 417"/>
                <a:gd name="T19" fmla="*/ 17 h 372"/>
                <a:gd name="T20" fmla="*/ 128 w 417"/>
                <a:gd name="T21" fmla="*/ 18 h 372"/>
                <a:gd name="T22" fmla="*/ 140 w 417"/>
                <a:gd name="T23" fmla="*/ 26 h 372"/>
                <a:gd name="T24" fmla="*/ 138 w 417"/>
                <a:gd name="T25" fmla="*/ 37 h 372"/>
                <a:gd name="T26" fmla="*/ 65 w 417"/>
                <a:gd name="T27" fmla="*/ 330 h 372"/>
                <a:gd name="T28" fmla="*/ 183 w 417"/>
                <a:gd name="T29" fmla="*/ 37 h 372"/>
                <a:gd name="T30" fmla="*/ 212 w 417"/>
                <a:gd name="T31" fmla="*/ 17 h 372"/>
                <a:gd name="T32" fmla="*/ 271 w 417"/>
                <a:gd name="T33" fmla="*/ 17 h 372"/>
                <a:gd name="T34" fmla="*/ 369 w 417"/>
                <a:gd name="T35" fmla="*/ 118 h 372"/>
                <a:gd name="T36" fmla="*/ 312 w 417"/>
                <a:gd name="T37" fmla="*/ 294 h 372"/>
                <a:gd name="T38" fmla="*/ 186 w 417"/>
                <a:gd name="T39" fmla="*/ 355 h 372"/>
                <a:gd name="T40" fmla="*/ 125 w 417"/>
                <a:gd name="T41" fmla="*/ 355 h 372"/>
                <a:gd name="T42" fmla="*/ 113 w 417"/>
                <a:gd name="T43" fmla="*/ 355 h 372"/>
                <a:gd name="T44" fmla="*/ 105 w 417"/>
                <a:gd name="T45" fmla="*/ 349 h 372"/>
                <a:gd name="T46" fmla="*/ 108 w 417"/>
                <a:gd name="T47" fmla="*/ 337 h 372"/>
                <a:gd name="T48" fmla="*/ 183 w 417"/>
                <a:gd name="T49" fmla="*/ 37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7" h="372">
                  <a:moveTo>
                    <a:pt x="65" y="330"/>
                  </a:moveTo>
                  <a:cubicBezTo>
                    <a:pt x="60" y="351"/>
                    <a:pt x="59" y="355"/>
                    <a:pt x="15" y="355"/>
                  </a:cubicBezTo>
                  <a:cubicBezTo>
                    <a:pt x="6" y="355"/>
                    <a:pt x="0" y="355"/>
                    <a:pt x="0" y="366"/>
                  </a:cubicBezTo>
                  <a:cubicBezTo>
                    <a:pt x="0" y="372"/>
                    <a:pt x="5" y="372"/>
                    <a:pt x="15" y="372"/>
                  </a:cubicBezTo>
                  <a:lnTo>
                    <a:pt x="196" y="372"/>
                  </a:lnTo>
                  <a:cubicBezTo>
                    <a:pt x="309" y="372"/>
                    <a:pt x="417" y="257"/>
                    <a:pt x="417" y="138"/>
                  </a:cubicBezTo>
                  <a:cubicBezTo>
                    <a:pt x="417" y="61"/>
                    <a:pt x="371" y="0"/>
                    <a:pt x="289" y="0"/>
                  </a:cubicBezTo>
                  <a:lnTo>
                    <a:pt x="105" y="0"/>
                  </a:lnTo>
                  <a:cubicBezTo>
                    <a:pt x="95" y="0"/>
                    <a:pt x="89" y="0"/>
                    <a:pt x="89" y="10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12" y="17"/>
                    <a:pt x="122" y="17"/>
                    <a:pt x="128" y="18"/>
                  </a:cubicBezTo>
                  <a:cubicBezTo>
                    <a:pt x="137" y="19"/>
                    <a:pt x="140" y="20"/>
                    <a:pt x="140" y="26"/>
                  </a:cubicBezTo>
                  <a:cubicBezTo>
                    <a:pt x="140" y="29"/>
                    <a:pt x="140" y="30"/>
                    <a:pt x="138" y="37"/>
                  </a:cubicBezTo>
                  <a:lnTo>
                    <a:pt x="65" y="330"/>
                  </a:lnTo>
                  <a:close/>
                  <a:moveTo>
                    <a:pt x="183" y="37"/>
                  </a:moveTo>
                  <a:cubicBezTo>
                    <a:pt x="188" y="18"/>
                    <a:pt x="189" y="17"/>
                    <a:pt x="212" y="17"/>
                  </a:cubicBezTo>
                  <a:lnTo>
                    <a:pt x="271" y="17"/>
                  </a:lnTo>
                  <a:cubicBezTo>
                    <a:pt x="324" y="17"/>
                    <a:pt x="369" y="46"/>
                    <a:pt x="369" y="118"/>
                  </a:cubicBezTo>
                  <a:cubicBezTo>
                    <a:pt x="369" y="144"/>
                    <a:pt x="359" y="234"/>
                    <a:pt x="312" y="294"/>
                  </a:cubicBezTo>
                  <a:cubicBezTo>
                    <a:pt x="296" y="314"/>
                    <a:pt x="253" y="355"/>
                    <a:pt x="186" y="355"/>
                  </a:cubicBezTo>
                  <a:lnTo>
                    <a:pt x="125" y="355"/>
                  </a:lnTo>
                  <a:cubicBezTo>
                    <a:pt x="117" y="355"/>
                    <a:pt x="116" y="355"/>
                    <a:pt x="113" y="355"/>
                  </a:cubicBezTo>
                  <a:cubicBezTo>
                    <a:pt x="107" y="354"/>
                    <a:pt x="105" y="354"/>
                    <a:pt x="105" y="349"/>
                  </a:cubicBezTo>
                  <a:cubicBezTo>
                    <a:pt x="105" y="348"/>
                    <a:pt x="105" y="347"/>
                    <a:pt x="108" y="337"/>
                  </a:cubicBezTo>
                  <a:lnTo>
                    <a:pt x="183" y="3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5" name="Freeform 126">
              <a:extLst>
                <a:ext uri="{FF2B5EF4-FFF2-40B4-BE49-F238E27FC236}">
                  <a16:creationId xmlns:a16="http://schemas.microsoft.com/office/drawing/2014/main" id="{978BB4D3-AF73-4E5B-A864-C762BE4C2981}"/>
                </a:ext>
              </a:extLst>
            </p:cNvPr>
            <p:cNvSpPr>
              <a:spLocks/>
            </p:cNvSpPr>
            <p:nvPr>
              <p:custDataLst>
                <p:tags r:id="rId115"/>
              </p:custDataLst>
            </p:nvPr>
          </p:nvSpPr>
          <p:spPr bwMode="auto">
            <a:xfrm>
              <a:off x="4043363" y="2684463"/>
              <a:ext cx="68263" cy="60325"/>
            </a:xfrm>
            <a:custGeom>
              <a:avLst/>
              <a:gdLst>
                <a:gd name="T0" fmla="*/ 73 w 208"/>
                <a:gd name="T1" fmla="*/ 75 h 180"/>
                <a:gd name="T2" fmla="*/ 114 w 208"/>
                <a:gd name="T3" fmla="*/ 46 h 180"/>
                <a:gd name="T4" fmla="*/ 155 w 208"/>
                <a:gd name="T5" fmla="*/ 20 h 180"/>
                <a:gd name="T6" fmla="*/ 154 w 208"/>
                <a:gd name="T7" fmla="*/ 26 h 180"/>
                <a:gd name="T8" fmla="*/ 170 w 208"/>
                <a:gd name="T9" fmla="*/ 41 h 180"/>
                <a:gd name="T10" fmla="*/ 192 w 208"/>
                <a:gd name="T11" fmla="*/ 19 h 180"/>
                <a:gd name="T12" fmla="*/ 175 w 208"/>
                <a:gd name="T13" fmla="*/ 4 h 180"/>
                <a:gd name="T14" fmla="*/ 106 w 208"/>
                <a:gd name="T15" fmla="*/ 39 h 180"/>
                <a:gd name="T16" fmla="*/ 54 w 208"/>
                <a:gd name="T17" fmla="*/ 71 h 180"/>
                <a:gd name="T18" fmla="*/ 61 w 208"/>
                <a:gd name="T19" fmla="*/ 42 h 180"/>
                <a:gd name="T20" fmla="*/ 68 w 208"/>
                <a:gd name="T21" fmla="*/ 13 h 180"/>
                <a:gd name="T22" fmla="*/ 55 w 208"/>
                <a:gd name="T23" fmla="*/ 0 h 180"/>
                <a:gd name="T24" fmla="*/ 38 w 208"/>
                <a:gd name="T25" fmla="*/ 12 h 180"/>
                <a:gd name="T26" fmla="*/ 0 w 208"/>
                <a:gd name="T27" fmla="*/ 168 h 180"/>
                <a:gd name="T28" fmla="*/ 12 w 208"/>
                <a:gd name="T29" fmla="*/ 180 h 180"/>
                <a:gd name="T30" fmla="*/ 32 w 208"/>
                <a:gd name="T31" fmla="*/ 160 h 180"/>
                <a:gd name="T32" fmla="*/ 50 w 208"/>
                <a:gd name="T33" fmla="*/ 86 h 180"/>
                <a:gd name="T34" fmla="*/ 122 w 208"/>
                <a:gd name="T35" fmla="*/ 118 h 180"/>
                <a:gd name="T36" fmla="*/ 120 w 208"/>
                <a:gd name="T37" fmla="*/ 129 h 180"/>
                <a:gd name="T38" fmla="*/ 119 w 208"/>
                <a:gd name="T39" fmla="*/ 139 h 180"/>
                <a:gd name="T40" fmla="*/ 160 w 208"/>
                <a:gd name="T41" fmla="*/ 180 h 180"/>
                <a:gd name="T42" fmla="*/ 192 w 208"/>
                <a:gd name="T43" fmla="*/ 160 h 180"/>
                <a:gd name="T44" fmla="*/ 208 w 208"/>
                <a:gd name="T45" fmla="*/ 119 h 180"/>
                <a:gd name="T46" fmla="*/ 202 w 208"/>
                <a:gd name="T47" fmla="*/ 114 h 180"/>
                <a:gd name="T48" fmla="*/ 195 w 208"/>
                <a:gd name="T49" fmla="*/ 123 h 180"/>
                <a:gd name="T50" fmla="*/ 161 w 208"/>
                <a:gd name="T51" fmla="*/ 169 h 180"/>
                <a:gd name="T52" fmla="*/ 148 w 208"/>
                <a:gd name="T53" fmla="*/ 149 h 180"/>
                <a:gd name="T54" fmla="*/ 150 w 208"/>
                <a:gd name="T55" fmla="*/ 130 h 180"/>
                <a:gd name="T56" fmla="*/ 152 w 208"/>
                <a:gd name="T57" fmla="*/ 117 h 180"/>
                <a:gd name="T58" fmla="*/ 73 w 208"/>
                <a:gd name="T59" fmla="*/ 7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8" h="180">
                  <a:moveTo>
                    <a:pt x="73" y="75"/>
                  </a:moveTo>
                  <a:cubicBezTo>
                    <a:pt x="87" y="67"/>
                    <a:pt x="104" y="53"/>
                    <a:pt x="114" y="46"/>
                  </a:cubicBezTo>
                  <a:cubicBezTo>
                    <a:pt x="138" y="27"/>
                    <a:pt x="148" y="23"/>
                    <a:pt x="155" y="20"/>
                  </a:cubicBezTo>
                  <a:cubicBezTo>
                    <a:pt x="155" y="21"/>
                    <a:pt x="154" y="24"/>
                    <a:pt x="154" y="26"/>
                  </a:cubicBezTo>
                  <a:cubicBezTo>
                    <a:pt x="154" y="34"/>
                    <a:pt x="160" y="41"/>
                    <a:pt x="170" y="41"/>
                  </a:cubicBezTo>
                  <a:cubicBezTo>
                    <a:pt x="181" y="41"/>
                    <a:pt x="192" y="31"/>
                    <a:pt x="192" y="19"/>
                  </a:cubicBezTo>
                  <a:cubicBezTo>
                    <a:pt x="192" y="11"/>
                    <a:pt x="187" y="4"/>
                    <a:pt x="175" y="4"/>
                  </a:cubicBezTo>
                  <a:cubicBezTo>
                    <a:pt x="150" y="4"/>
                    <a:pt x="125" y="24"/>
                    <a:pt x="106" y="39"/>
                  </a:cubicBezTo>
                  <a:cubicBezTo>
                    <a:pt x="83" y="57"/>
                    <a:pt x="70" y="66"/>
                    <a:pt x="54" y="71"/>
                  </a:cubicBezTo>
                  <a:cubicBezTo>
                    <a:pt x="58" y="53"/>
                    <a:pt x="59" y="49"/>
                    <a:pt x="61" y="42"/>
                  </a:cubicBezTo>
                  <a:cubicBezTo>
                    <a:pt x="63" y="33"/>
                    <a:pt x="68" y="15"/>
                    <a:pt x="68" y="13"/>
                  </a:cubicBezTo>
                  <a:cubicBezTo>
                    <a:pt x="68" y="4"/>
                    <a:pt x="61" y="0"/>
                    <a:pt x="55" y="0"/>
                  </a:cubicBezTo>
                  <a:cubicBezTo>
                    <a:pt x="52" y="0"/>
                    <a:pt x="42" y="2"/>
                    <a:pt x="38" y="12"/>
                  </a:cubicBezTo>
                  <a:cubicBezTo>
                    <a:pt x="38" y="14"/>
                    <a:pt x="0" y="164"/>
                    <a:pt x="0" y="168"/>
                  </a:cubicBezTo>
                  <a:cubicBezTo>
                    <a:pt x="0" y="177"/>
                    <a:pt x="7" y="180"/>
                    <a:pt x="12" y="180"/>
                  </a:cubicBezTo>
                  <a:cubicBezTo>
                    <a:pt x="26" y="180"/>
                    <a:pt x="30" y="168"/>
                    <a:pt x="32" y="160"/>
                  </a:cubicBezTo>
                  <a:lnTo>
                    <a:pt x="50" y="86"/>
                  </a:lnTo>
                  <a:cubicBezTo>
                    <a:pt x="83" y="87"/>
                    <a:pt x="122" y="92"/>
                    <a:pt x="122" y="118"/>
                  </a:cubicBezTo>
                  <a:cubicBezTo>
                    <a:pt x="122" y="122"/>
                    <a:pt x="121" y="126"/>
                    <a:pt x="120" y="129"/>
                  </a:cubicBezTo>
                  <a:cubicBezTo>
                    <a:pt x="120" y="132"/>
                    <a:pt x="119" y="138"/>
                    <a:pt x="119" y="139"/>
                  </a:cubicBezTo>
                  <a:cubicBezTo>
                    <a:pt x="119" y="163"/>
                    <a:pt x="137" y="180"/>
                    <a:pt x="160" y="180"/>
                  </a:cubicBezTo>
                  <a:cubicBezTo>
                    <a:pt x="176" y="180"/>
                    <a:pt x="186" y="169"/>
                    <a:pt x="192" y="160"/>
                  </a:cubicBezTo>
                  <a:cubicBezTo>
                    <a:pt x="202" y="145"/>
                    <a:pt x="208" y="121"/>
                    <a:pt x="208" y="119"/>
                  </a:cubicBezTo>
                  <a:cubicBezTo>
                    <a:pt x="208" y="115"/>
                    <a:pt x="205" y="114"/>
                    <a:pt x="202" y="114"/>
                  </a:cubicBezTo>
                  <a:cubicBezTo>
                    <a:pt x="197" y="114"/>
                    <a:pt x="197" y="116"/>
                    <a:pt x="195" y="123"/>
                  </a:cubicBezTo>
                  <a:cubicBezTo>
                    <a:pt x="190" y="142"/>
                    <a:pt x="179" y="169"/>
                    <a:pt x="161" y="169"/>
                  </a:cubicBezTo>
                  <a:cubicBezTo>
                    <a:pt x="150" y="169"/>
                    <a:pt x="148" y="160"/>
                    <a:pt x="148" y="149"/>
                  </a:cubicBezTo>
                  <a:cubicBezTo>
                    <a:pt x="148" y="144"/>
                    <a:pt x="148" y="139"/>
                    <a:pt x="150" y="130"/>
                  </a:cubicBezTo>
                  <a:cubicBezTo>
                    <a:pt x="152" y="125"/>
                    <a:pt x="152" y="122"/>
                    <a:pt x="152" y="117"/>
                  </a:cubicBezTo>
                  <a:cubicBezTo>
                    <a:pt x="152" y="82"/>
                    <a:pt x="108" y="75"/>
                    <a:pt x="73" y="7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6" name="Freeform 127">
              <a:extLst>
                <a:ext uri="{FF2B5EF4-FFF2-40B4-BE49-F238E27FC236}">
                  <a16:creationId xmlns:a16="http://schemas.microsoft.com/office/drawing/2014/main" id="{D2389E11-4F46-4FF4-AC9A-832382D756DF}"/>
                </a:ext>
              </a:extLst>
            </p:cNvPr>
            <p:cNvSpPr>
              <a:spLocks/>
            </p:cNvSpPr>
            <p:nvPr>
              <p:custDataLst>
                <p:tags r:id="rId116"/>
              </p:custDataLst>
            </p:nvPr>
          </p:nvSpPr>
          <p:spPr bwMode="auto">
            <a:xfrm>
              <a:off x="4122738" y="2651125"/>
              <a:ext cx="69850" cy="93663"/>
            </a:xfrm>
            <a:custGeom>
              <a:avLst/>
              <a:gdLst>
                <a:gd name="T0" fmla="*/ 128 w 210"/>
                <a:gd name="T1" fmla="*/ 162 h 281"/>
                <a:gd name="T2" fmla="*/ 171 w 210"/>
                <a:gd name="T3" fmla="*/ 270 h 281"/>
                <a:gd name="T4" fmla="*/ 196 w 210"/>
                <a:gd name="T5" fmla="*/ 280 h 281"/>
                <a:gd name="T6" fmla="*/ 210 w 210"/>
                <a:gd name="T7" fmla="*/ 275 h 281"/>
                <a:gd name="T8" fmla="*/ 208 w 210"/>
                <a:gd name="T9" fmla="*/ 271 h 281"/>
                <a:gd name="T10" fmla="*/ 198 w 210"/>
                <a:gd name="T11" fmla="*/ 254 h 281"/>
                <a:gd name="T12" fmla="*/ 109 w 210"/>
                <a:gd name="T13" fmla="*/ 26 h 281"/>
                <a:gd name="T14" fmla="*/ 57 w 210"/>
                <a:gd name="T15" fmla="*/ 0 h 281"/>
                <a:gd name="T16" fmla="*/ 47 w 210"/>
                <a:gd name="T17" fmla="*/ 5 h 281"/>
                <a:gd name="T18" fmla="*/ 53 w 210"/>
                <a:gd name="T19" fmla="*/ 11 h 281"/>
                <a:gd name="T20" fmla="*/ 78 w 210"/>
                <a:gd name="T21" fmla="*/ 36 h 281"/>
                <a:gd name="T22" fmla="*/ 107 w 210"/>
                <a:gd name="T23" fmla="*/ 108 h 281"/>
                <a:gd name="T24" fmla="*/ 122 w 210"/>
                <a:gd name="T25" fmla="*/ 148 h 281"/>
                <a:gd name="T26" fmla="*/ 8 w 210"/>
                <a:gd name="T27" fmla="*/ 253 h 281"/>
                <a:gd name="T28" fmla="*/ 0 w 210"/>
                <a:gd name="T29" fmla="*/ 268 h 281"/>
                <a:gd name="T30" fmla="*/ 14 w 210"/>
                <a:gd name="T31" fmla="*/ 281 h 281"/>
                <a:gd name="T32" fmla="*/ 28 w 210"/>
                <a:gd name="T33" fmla="*/ 272 h 281"/>
                <a:gd name="T34" fmla="*/ 128 w 210"/>
                <a:gd name="T35" fmla="*/ 162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0" h="281">
                  <a:moveTo>
                    <a:pt x="128" y="162"/>
                  </a:moveTo>
                  <a:cubicBezTo>
                    <a:pt x="143" y="198"/>
                    <a:pt x="167" y="263"/>
                    <a:pt x="171" y="270"/>
                  </a:cubicBezTo>
                  <a:cubicBezTo>
                    <a:pt x="178" y="280"/>
                    <a:pt x="186" y="280"/>
                    <a:pt x="196" y="280"/>
                  </a:cubicBezTo>
                  <a:cubicBezTo>
                    <a:pt x="207" y="280"/>
                    <a:pt x="210" y="280"/>
                    <a:pt x="210" y="275"/>
                  </a:cubicBezTo>
                  <a:cubicBezTo>
                    <a:pt x="210" y="273"/>
                    <a:pt x="210" y="272"/>
                    <a:pt x="208" y="271"/>
                  </a:cubicBezTo>
                  <a:cubicBezTo>
                    <a:pt x="203" y="265"/>
                    <a:pt x="201" y="261"/>
                    <a:pt x="198" y="254"/>
                  </a:cubicBezTo>
                  <a:lnTo>
                    <a:pt x="109" y="26"/>
                  </a:lnTo>
                  <a:cubicBezTo>
                    <a:pt x="106" y="19"/>
                    <a:pt x="98" y="0"/>
                    <a:pt x="57" y="0"/>
                  </a:cubicBezTo>
                  <a:cubicBezTo>
                    <a:pt x="53" y="0"/>
                    <a:pt x="47" y="0"/>
                    <a:pt x="47" y="5"/>
                  </a:cubicBezTo>
                  <a:cubicBezTo>
                    <a:pt x="47" y="10"/>
                    <a:pt x="51" y="10"/>
                    <a:pt x="53" y="11"/>
                  </a:cubicBezTo>
                  <a:cubicBezTo>
                    <a:pt x="61" y="12"/>
                    <a:pt x="69" y="13"/>
                    <a:pt x="78" y="36"/>
                  </a:cubicBezTo>
                  <a:lnTo>
                    <a:pt x="107" y="108"/>
                  </a:lnTo>
                  <a:lnTo>
                    <a:pt x="122" y="148"/>
                  </a:lnTo>
                  <a:lnTo>
                    <a:pt x="8" y="253"/>
                  </a:lnTo>
                  <a:cubicBezTo>
                    <a:pt x="4" y="257"/>
                    <a:pt x="0" y="262"/>
                    <a:pt x="0" y="268"/>
                  </a:cubicBezTo>
                  <a:cubicBezTo>
                    <a:pt x="0" y="276"/>
                    <a:pt x="7" y="281"/>
                    <a:pt x="14" y="281"/>
                  </a:cubicBezTo>
                  <a:cubicBezTo>
                    <a:pt x="19" y="281"/>
                    <a:pt x="25" y="276"/>
                    <a:pt x="28" y="272"/>
                  </a:cubicBezTo>
                  <a:lnTo>
                    <a:pt x="128" y="16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7" name="Freeform 128">
              <a:extLst>
                <a:ext uri="{FF2B5EF4-FFF2-40B4-BE49-F238E27FC236}">
                  <a16:creationId xmlns:a16="http://schemas.microsoft.com/office/drawing/2014/main" id="{3415EF45-F375-41A1-8643-676402506D50}"/>
                </a:ext>
              </a:extLst>
            </p:cNvPr>
            <p:cNvSpPr>
              <a:spLocks/>
            </p:cNvSpPr>
            <p:nvPr>
              <p:custDataLst>
                <p:tags r:id="rId117"/>
              </p:custDataLst>
            </p:nvPr>
          </p:nvSpPr>
          <p:spPr bwMode="auto">
            <a:xfrm>
              <a:off x="4441825" y="2617788"/>
              <a:ext cx="157163" cy="100013"/>
            </a:xfrm>
            <a:custGeom>
              <a:avLst/>
              <a:gdLst>
                <a:gd name="T0" fmla="*/ 366 w 484"/>
                <a:gd name="T1" fmla="*/ 108 h 300"/>
                <a:gd name="T2" fmla="*/ 435 w 484"/>
                <a:gd name="T3" fmla="*/ 150 h 300"/>
                <a:gd name="T4" fmla="*/ 366 w 484"/>
                <a:gd name="T5" fmla="*/ 192 h 300"/>
                <a:gd name="T6" fmla="*/ 20 w 484"/>
                <a:gd name="T7" fmla="*/ 192 h 300"/>
                <a:gd name="T8" fmla="*/ 0 w 484"/>
                <a:gd name="T9" fmla="*/ 203 h 300"/>
                <a:gd name="T10" fmla="*/ 19 w 484"/>
                <a:gd name="T11" fmla="*/ 214 h 300"/>
                <a:gd name="T12" fmla="*/ 341 w 484"/>
                <a:gd name="T13" fmla="*/ 214 h 300"/>
                <a:gd name="T14" fmla="*/ 287 w 484"/>
                <a:gd name="T15" fmla="*/ 294 h 300"/>
                <a:gd name="T16" fmla="*/ 297 w 484"/>
                <a:gd name="T17" fmla="*/ 300 h 300"/>
                <a:gd name="T18" fmla="*/ 308 w 484"/>
                <a:gd name="T19" fmla="*/ 295 h 300"/>
                <a:gd name="T20" fmla="*/ 370 w 484"/>
                <a:gd name="T21" fmla="*/ 214 h 300"/>
                <a:gd name="T22" fmla="*/ 472 w 484"/>
                <a:gd name="T23" fmla="*/ 158 h 300"/>
                <a:gd name="T24" fmla="*/ 483 w 484"/>
                <a:gd name="T25" fmla="*/ 153 h 300"/>
                <a:gd name="T26" fmla="*/ 484 w 484"/>
                <a:gd name="T27" fmla="*/ 150 h 300"/>
                <a:gd name="T28" fmla="*/ 484 w 484"/>
                <a:gd name="T29" fmla="*/ 147 h 300"/>
                <a:gd name="T30" fmla="*/ 482 w 484"/>
                <a:gd name="T31" fmla="*/ 145 h 300"/>
                <a:gd name="T32" fmla="*/ 470 w 484"/>
                <a:gd name="T33" fmla="*/ 141 h 300"/>
                <a:gd name="T34" fmla="*/ 311 w 484"/>
                <a:gd name="T35" fmla="*/ 11 h 300"/>
                <a:gd name="T36" fmla="*/ 297 w 484"/>
                <a:gd name="T37" fmla="*/ 0 h 300"/>
                <a:gd name="T38" fmla="*/ 287 w 484"/>
                <a:gd name="T39" fmla="*/ 6 h 300"/>
                <a:gd name="T40" fmla="*/ 341 w 484"/>
                <a:gd name="T41" fmla="*/ 86 h 300"/>
                <a:gd name="T42" fmla="*/ 19 w 484"/>
                <a:gd name="T43" fmla="*/ 86 h 300"/>
                <a:gd name="T44" fmla="*/ 0 w 484"/>
                <a:gd name="T45" fmla="*/ 97 h 300"/>
                <a:gd name="T46" fmla="*/ 20 w 484"/>
                <a:gd name="T47" fmla="*/ 108 h 300"/>
                <a:gd name="T48" fmla="*/ 366 w 484"/>
                <a:gd name="T49" fmla="*/ 108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84" h="300">
                  <a:moveTo>
                    <a:pt x="366" y="108"/>
                  </a:moveTo>
                  <a:cubicBezTo>
                    <a:pt x="389" y="127"/>
                    <a:pt x="417" y="142"/>
                    <a:pt x="435" y="150"/>
                  </a:cubicBezTo>
                  <a:cubicBezTo>
                    <a:pt x="415" y="159"/>
                    <a:pt x="388" y="173"/>
                    <a:pt x="366" y="192"/>
                  </a:cubicBezTo>
                  <a:lnTo>
                    <a:pt x="20" y="192"/>
                  </a:lnTo>
                  <a:cubicBezTo>
                    <a:pt x="10" y="192"/>
                    <a:pt x="0" y="192"/>
                    <a:pt x="0" y="203"/>
                  </a:cubicBezTo>
                  <a:cubicBezTo>
                    <a:pt x="0" y="214"/>
                    <a:pt x="10" y="214"/>
                    <a:pt x="19" y="214"/>
                  </a:cubicBezTo>
                  <a:lnTo>
                    <a:pt x="341" y="214"/>
                  </a:lnTo>
                  <a:cubicBezTo>
                    <a:pt x="315" y="239"/>
                    <a:pt x="287" y="287"/>
                    <a:pt x="287" y="294"/>
                  </a:cubicBezTo>
                  <a:cubicBezTo>
                    <a:pt x="287" y="300"/>
                    <a:pt x="294" y="300"/>
                    <a:pt x="297" y="300"/>
                  </a:cubicBezTo>
                  <a:cubicBezTo>
                    <a:pt x="302" y="300"/>
                    <a:pt x="306" y="300"/>
                    <a:pt x="308" y="295"/>
                  </a:cubicBezTo>
                  <a:cubicBezTo>
                    <a:pt x="319" y="275"/>
                    <a:pt x="334" y="246"/>
                    <a:pt x="370" y="214"/>
                  </a:cubicBezTo>
                  <a:cubicBezTo>
                    <a:pt x="407" y="181"/>
                    <a:pt x="444" y="166"/>
                    <a:pt x="472" y="158"/>
                  </a:cubicBezTo>
                  <a:cubicBezTo>
                    <a:pt x="482" y="155"/>
                    <a:pt x="482" y="154"/>
                    <a:pt x="483" y="153"/>
                  </a:cubicBezTo>
                  <a:cubicBezTo>
                    <a:pt x="484" y="153"/>
                    <a:pt x="484" y="151"/>
                    <a:pt x="484" y="150"/>
                  </a:cubicBezTo>
                  <a:cubicBezTo>
                    <a:pt x="484" y="149"/>
                    <a:pt x="484" y="148"/>
                    <a:pt x="484" y="147"/>
                  </a:cubicBezTo>
                  <a:lnTo>
                    <a:pt x="482" y="145"/>
                  </a:lnTo>
                  <a:cubicBezTo>
                    <a:pt x="481" y="145"/>
                    <a:pt x="481" y="144"/>
                    <a:pt x="470" y="141"/>
                  </a:cubicBezTo>
                  <a:cubicBezTo>
                    <a:pt x="397" y="119"/>
                    <a:pt x="342" y="70"/>
                    <a:pt x="311" y="11"/>
                  </a:cubicBezTo>
                  <a:cubicBezTo>
                    <a:pt x="306" y="0"/>
                    <a:pt x="305" y="0"/>
                    <a:pt x="297" y="0"/>
                  </a:cubicBezTo>
                  <a:cubicBezTo>
                    <a:pt x="294" y="0"/>
                    <a:pt x="287" y="0"/>
                    <a:pt x="287" y="6"/>
                  </a:cubicBezTo>
                  <a:cubicBezTo>
                    <a:pt x="287" y="13"/>
                    <a:pt x="315" y="60"/>
                    <a:pt x="341" y="86"/>
                  </a:cubicBezTo>
                  <a:lnTo>
                    <a:pt x="19" y="86"/>
                  </a:lnTo>
                  <a:cubicBezTo>
                    <a:pt x="10" y="86"/>
                    <a:pt x="0" y="86"/>
                    <a:pt x="0" y="97"/>
                  </a:cubicBezTo>
                  <a:cubicBezTo>
                    <a:pt x="0" y="108"/>
                    <a:pt x="10" y="108"/>
                    <a:pt x="20" y="108"/>
                  </a:cubicBezTo>
                  <a:lnTo>
                    <a:pt x="366" y="10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8" name="Freeform 129">
              <a:extLst>
                <a:ext uri="{FF2B5EF4-FFF2-40B4-BE49-F238E27FC236}">
                  <a16:creationId xmlns:a16="http://schemas.microsoft.com/office/drawing/2014/main" id="{EE21335A-C0BF-4120-BEC9-77DE02DB4DF5}"/>
                </a:ext>
              </a:extLst>
            </p:cNvPr>
            <p:cNvSpPr>
              <a:spLocks/>
            </p:cNvSpPr>
            <p:nvPr>
              <p:custDataLst>
                <p:tags r:id="rId118"/>
              </p:custDataLst>
            </p:nvPr>
          </p:nvSpPr>
          <p:spPr bwMode="auto">
            <a:xfrm>
              <a:off x="4848225" y="2589213"/>
              <a:ext cx="100013" cy="128588"/>
            </a:xfrm>
            <a:custGeom>
              <a:avLst/>
              <a:gdLst>
                <a:gd name="T0" fmla="*/ 256 w 307"/>
                <a:gd name="T1" fmla="*/ 40 h 384"/>
                <a:gd name="T2" fmla="*/ 292 w 307"/>
                <a:gd name="T3" fmla="*/ 17 h 384"/>
                <a:gd name="T4" fmla="*/ 307 w 307"/>
                <a:gd name="T5" fmla="*/ 6 h 384"/>
                <a:gd name="T6" fmla="*/ 299 w 307"/>
                <a:gd name="T7" fmla="*/ 0 h 384"/>
                <a:gd name="T8" fmla="*/ 238 w 307"/>
                <a:gd name="T9" fmla="*/ 1 h 384"/>
                <a:gd name="T10" fmla="*/ 158 w 307"/>
                <a:gd name="T11" fmla="*/ 0 h 384"/>
                <a:gd name="T12" fmla="*/ 147 w 307"/>
                <a:gd name="T13" fmla="*/ 11 h 384"/>
                <a:gd name="T14" fmla="*/ 165 w 307"/>
                <a:gd name="T15" fmla="*/ 17 h 384"/>
                <a:gd name="T16" fmla="*/ 197 w 307"/>
                <a:gd name="T17" fmla="*/ 18 h 384"/>
                <a:gd name="T18" fmla="*/ 214 w 307"/>
                <a:gd name="T19" fmla="*/ 29 h 384"/>
                <a:gd name="T20" fmla="*/ 212 w 307"/>
                <a:gd name="T21" fmla="*/ 40 h 384"/>
                <a:gd name="T22" fmla="*/ 149 w 307"/>
                <a:gd name="T23" fmla="*/ 290 h 384"/>
                <a:gd name="T24" fmla="*/ 70 w 307"/>
                <a:gd name="T25" fmla="*/ 372 h 384"/>
                <a:gd name="T26" fmla="*/ 19 w 307"/>
                <a:gd name="T27" fmla="*/ 338 h 384"/>
                <a:gd name="T28" fmla="*/ 25 w 307"/>
                <a:gd name="T29" fmla="*/ 339 h 384"/>
                <a:gd name="T30" fmla="*/ 61 w 307"/>
                <a:gd name="T31" fmla="*/ 304 h 384"/>
                <a:gd name="T32" fmla="*/ 37 w 307"/>
                <a:gd name="T33" fmla="*/ 281 h 384"/>
                <a:gd name="T34" fmla="*/ 0 w 307"/>
                <a:gd name="T35" fmla="*/ 325 h 384"/>
                <a:gd name="T36" fmla="*/ 72 w 307"/>
                <a:gd name="T37" fmla="*/ 384 h 384"/>
                <a:gd name="T38" fmla="*/ 193 w 307"/>
                <a:gd name="T39" fmla="*/ 294 h 384"/>
                <a:gd name="T40" fmla="*/ 256 w 307"/>
                <a:gd name="T41" fmla="*/ 4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7" h="384">
                  <a:moveTo>
                    <a:pt x="256" y="40"/>
                  </a:moveTo>
                  <a:cubicBezTo>
                    <a:pt x="261" y="22"/>
                    <a:pt x="262" y="17"/>
                    <a:pt x="292" y="17"/>
                  </a:cubicBezTo>
                  <a:cubicBezTo>
                    <a:pt x="301" y="17"/>
                    <a:pt x="307" y="17"/>
                    <a:pt x="307" y="6"/>
                  </a:cubicBezTo>
                  <a:cubicBezTo>
                    <a:pt x="307" y="1"/>
                    <a:pt x="303" y="0"/>
                    <a:pt x="299" y="0"/>
                  </a:cubicBezTo>
                  <a:cubicBezTo>
                    <a:pt x="285" y="0"/>
                    <a:pt x="252" y="1"/>
                    <a:pt x="238" y="1"/>
                  </a:cubicBezTo>
                  <a:cubicBezTo>
                    <a:pt x="220" y="1"/>
                    <a:pt x="176" y="0"/>
                    <a:pt x="158" y="0"/>
                  </a:cubicBezTo>
                  <a:cubicBezTo>
                    <a:pt x="153" y="0"/>
                    <a:pt x="147" y="0"/>
                    <a:pt x="147" y="11"/>
                  </a:cubicBezTo>
                  <a:cubicBezTo>
                    <a:pt x="147" y="17"/>
                    <a:pt x="151" y="17"/>
                    <a:pt x="165" y="17"/>
                  </a:cubicBezTo>
                  <a:cubicBezTo>
                    <a:pt x="178" y="17"/>
                    <a:pt x="183" y="17"/>
                    <a:pt x="197" y="18"/>
                  </a:cubicBezTo>
                  <a:cubicBezTo>
                    <a:pt x="210" y="19"/>
                    <a:pt x="214" y="21"/>
                    <a:pt x="214" y="29"/>
                  </a:cubicBezTo>
                  <a:cubicBezTo>
                    <a:pt x="214" y="32"/>
                    <a:pt x="213" y="36"/>
                    <a:pt x="212" y="40"/>
                  </a:cubicBezTo>
                  <a:lnTo>
                    <a:pt x="149" y="290"/>
                  </a:lnTo>
                  <a:cubicBezTo>
                    <a:pt x="136" y="343"/>
                    <a:pt x="99" y="372"/>
                    <a:pt x="70" y="372"/>
                  </a:cubicBezTo>
                  <a:cubicBezTo>
                    <a:pt x="56" y="372"/>
                    <a:pt x="27" y="367"/>
                    <a:pt x="19" y="338"/>
                  </a:cubicBezTo>
                  <a:cubicBezTo>
                    <a:pt x="20" y="339"/>
                    <a:pt x="24" y="339"/>
                    <a:pt x="25" y="339"/>
                  </a:cubicBezTo>
                  <a:cubicBezTo>
                    <a:pt x="46" y="339"/>
                    <a:pt x="61" y="320"/>
                    <a:pt x="61" y="304"/>
                  </a:cubicBezTo>
                  <a:cubicBezTo>
                    <a:pt x="61" y="287"/>
                    <a:pt x="46" y="281"/>
                    <a:pt x="37" y="281"/>
                  </a:cubicBezTo>
                  <a:cubicBezTo>
                    <a:pt x="27" y="281"/>
                    <a:pt x="0" y="288"/>
                    <a:pt x="0" y="325"/>
                  </a:cubicBezTo>
                  <a:cubicBezTo>
                    <a:pt x="0" y="359"/>
                    <a:pt x="29" y="384"/>
                    <a:pt x="72" y="384"/>
                  </a:cubicBezTo>
                  <a:cubicBezTo>
                    <a:pt x="122" y="384"/>
                    <a:pt x="179" y="348"/>
                    <a:pt x="193" y="294"/>
                  </a:cubicBezTo>
                  <a:lnTo>
                    <a:pt x="256" y="4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9" name="Freeform 130">
              <a:extLst>
                <a:ext uri="{FF2B5EF4-FFF2-40B4-BE49-F238E27FC236}">
                  <a16:creationId xmlns:a16="http://schemas.microsoft.com/office/drawing/2014/main" id="{89873878-34AD-49D2-AB73-D6A08C672693}"/>
                </a:ext>
              </a:extLst>
            </p:cNvPr>
            <p:cNvSpPr>
              <a:spLocks noEditPoints="1"/>
            </p:cNvSpPr>
            <p:nvPr>
              <p:custDataLst>
                <p:tags r:id="rId119"/>
              </p:custDataLst>
            </p:nvPr>
          </p:nvSpPr>
          <p:spPr bwMode="auto">
            <a:xfrm>
              <a:off x="4959350" y="2546350"/>
              <a:ext cx="109538" cy="92075"/>
            </a:xfrm>
            <a:custGeom>
              <a:avLst/>
              <a:gdLst>
                <a:gd name="T0" fmla="*/ 46 w 335"/>
                <a:gd name="T1" fmla="*/ 244 h 273"/>
                <a:gd name="T2" fmla="*/ 37 w 335"/>
                <a:gd name="T3" fmla="*/ 252 h 273"/>
                <a:gd name="T4" fmla="*/ 18 w 335"/>
                <a:gd name="T5" fmla="*/ 252 h 273"/>
                <a:gd name="T6" fmla="*/ 0 w 335"/>
                <a:gd name="T7" fmla="*/ 265 h 273"/>
                <a:gd name="T8" fmla="*/ 15 w 335"/>
                <a:gd name="T9" fmla="*/ 273 h 273"/>
                <a:gd name="T10" fmla="*/ 190 w 335"/>
                <a:gd name="T11" fmla="*/ 273 h 273"/>
                <a:gd name="T12" fmla="*/ 316 w 335"/>
                <a:gd name="T13" fmla="*/ 186 h 273"/>
                <a:gd name="T14" fmla="*/ 247 w 335"/>
                <a:gd name="T15" fmla="*/ 130 h 273"/>
                <a:gd name="T16" fmla="*/ 335 w 335"/>
                <a:gd name="T17" fmla="*/ 56 h 273"/>
                <a:gd name="T18" fmla="*/ 245 w 335"/>
                <a:gd name="T19" fmla="*/ 0 h 273"/>
                <a:gd name="T20" fmla="*/ 79 w 335"/>
                <a:gd name="T21" fmla="*/ 0 h 273"/>
                <a:gd name="T22" fmla="*/ 63 w 335"/>
                <a:gd name="T23" fmla="*/ 12 h 273"/>
                <a:gd name="T24" fmla="*/ 79 w 335"/>
                <a:gd name="T25" fmla="*/ 21 h 273"/>
                <a:gd name="T26" fmla="*/ 102 w 335"/>
                <a:gd name="T27" fmla="*/ 21 h 273"/>
                <a:gd name="T28" fmla="*/ 46 w 335"/>
                <a:gd name="T29" fmla="*/ 244 h 273"/>
                <a:gd name="T30" fmla="*/ 154 w 335"/>
                <a:gd name="T31" fmla="*/ 27 h 273"/>
                <a:gd name="T32" fmla="*/ 158 w 335"/>
                <a:gd name="T33" fmla="*/ 21 h 273"/>
                <a:gd name="T34" fmla="*/ 168 w 335"/>
                <a:gd name="T35" fmla="*/ 21 h 273"/>
                <a:gd name="T36" fmla="*/ 235 w 335"/>
                <a:gd name="T37" fmla="*/ 21 h 273"/>
                <a:gd name="T38" fmla="*/ 278 w 335"/>
                <a:gd name="T39" fmla="*/ 56 h 273"/>
                <a:gd name="T40" fmla="*/ 198 w 335"/>
                <a:gd name="T41" fmla="*/ 123 h 273"/>
                <a:gd name="T42" fmla="*/ 130 w 335"/>
                <a:gd name="T43" fmla="*/ 123 h 273"/>
                <a:gd name="T44" fmla="*/ 154 w 335"/>
                <a:gd name="T45" fmla="*/ 27 h 273"/>
                <a:gd name="T46" fmla="*/ 98 w 335"/>
                <a:gd name="T47" fmla="*/ 252 h 273"/>
                <a:gd name="T48" fmla="*/ 126 w 335"/>
                <a:gd name="T49" fmla="*/ 139 h 273"/>
                <a:gd name="T50" fmla="*/ 210 w 335"/>
                <a:gd name="T51" fmla="*/ 139 h 273"/>
                <a:gd name="T52" fmla="*/ 257 w 335"/>
                <a:gd name="T53" fmla="*/ 180 h 273"/>
                <a:gd name="T54" fmla="*/ 178 w 335"/>
                <a:gd name="T55" fmla="*/ 252 h 273"/>
                <a:gd name="T56" fmla="*/ 98 w 335"/>
                <a:gd name="T57" fmla="*/ 252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5" h="273">
                  <a:moveTo>
                    <a:pt x="46" y="244"/>
                  </a:moveTo>
                  <a:cubicBezTo>
                    <a:pt x="45" y="251"/>
                    <a:pt x="44" y="251"/>
                    <a:pt x="37" y="252"/>
                  </a:cubicBezTo>
                  <a:cubicBezTo>
                    <a:pt x="31" y="252"/>
                    <a:pt x="24" y="252"/>
                    <a:pt x="18" y="252"/>
                  </a:cubicBezTo>
                  <a:cubicBezTo>
                    <a:pt x="8" y="252"/>
                    <a:pt x="0" y="252"/>
                    <a:pt x="0" y="265"/>
                  </a:cubicBezTo>
                  <a:cubicBezTo>
                    <a:pt x="0" y="273"/>
                    <a:pt x="8" y="273"/>
                    <a:pt x="15" y="273"/>
                  </a:cubicBezTo>
                  <a:lnTo>
                    <a:pt x="190" y="273"/>
                  </a:lnTo>
                  <a:cubicBezTo>
                    <a:pt x="276" y="273"/>
                    <a:pt x="316" y="222"/>
                    <a:pt x="316" y="186"/>
                  </a:cubicBezTo>
                  <a:cubicBezTo>
                    <a:pt x="316" y="154"/>
                    <a:pt x="289" y="135"/>
                    <a:pt x="247" y="130"/>
                  </a:cubicBezTo>
                  <a:cubicBezTo>
                    <a:pt x="299" y="121"/>
                    <a:pt x="335" y="92"/>
                    <a:pt x="335" y="56"/>
                  </a:cubicBezTo>
                  <a:cubicBezTo>
                    <a:pt x="335" y="20"/>
                    <a:pt x="299" y="0"/>
                    <a:pt x="245" y="0"/>
                  </a:cubicBezTo>
                  <a:lnTo>
                    <a:pt x="79" y="0"/>
                  </a:lnTo>
                  <a:cubicBezTo>
                    <a:pt x="71" y="0"/>
                    <a:pt x="63" y="0"/>
                    <a:pt x="63" y="12"/>
                  </a:cubicBezTo>
                  <a:cubicBezTo>
                    <a:pt x="63" y="20"/>
                    <a:pt x="69" y="20"/>
                    <a:pt x="79" y="21"/>
                  </a:cubicBezTo>
                  <a:cubicBezTo>
                    <a:pt x="83" y="21"/>
                    <a:pt x="99" y="21"/>
                    <a:pt x="102" y="21"/>
                  </a:cubicBezTo>
                  <a:lnTo>
                    <a:pt x="46" y="244"/>
                  </a:lnTo>
                  <a:close/>
                  <a:moveTo>
                    <a:pt x="154" y="27"/>
                  </a:moveTo>
                  <a:cubicBezTo>
                    <a:pt x="156" y="22"/>
                    <a:pt x="156" y="21"/>
                    <a:pt x="158" y="21"/>
                  </a:cubicBezTo>
                  <a:cubicBezTo>
                    <a:pt x="161" y="21"/>
                    <a:pt x="162" y="21"/>
                    <a:pt x="168" y="21"/>
                  </a:cubicBezTo>
                  <a:lnTo>
                    <a:pt x="235" y="21"/>
                  </a:lnTo>
                  <a:cubicBezTo>
                    <a:pt x="243" y="21"/>
                    <a:pt x="278" y="21"/>
                    <a:pt x="278" y="56"/>
                  </a:cubicBezTo>
                  <a:cubicBezTo>
                    <a:pt x="278" y="84"/>
                    <a:pt x="254" y="123"/>
                    <a:pt x="198" y="123"/>
                  </a:cubicBezTo>
                  <a:lnTo>
                    <a:pt x="130" y="123"/>
                  </a:lnTo>
                  <a:lnTo>
                    <a:pt x="154" y="27"/>
                  </a:lnTo>
                  <a:close/>
                  <a:moveTo>
                    <a:pt x="98" y="252"/>
                  </a:moveTo>
                  <a:lnTo>
                    <a:pt x="126" y="139"/>
                  </a:lnTo>
                  <a:lnTo>
                    <a:pt x="210" y="139"/>
                  </a:lnTo>
                  <a:cubicBezTo>
                    <a:pt x="221" y="139"/>
                    <a:pt x="257" y="139"/>
                    <a:pt x="257" y="180"/>
                  </a:cubicBezTo>
                  <a:cubicBezTo>
                    <a:pt x="257" y="214"/>
                    <a:pt x="233" y="252"/>
                    <a:pt x="178" y="252"/>
                  </a:cubicBezTo>
                  <a:lnTo>
                    <a:pt x="98" y="25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0" name="Freeform 131">
              <a:extLst>
                <a:ext uri="{FF2B5EF4-FFF2-40B4-BE49-F238E27FC236}">
                  <a16:creationId xmlns:a16="http://schemas.microsoft.com/office/drawing/2014/main" id="{DDF48DB4-974F-4BA5-A0E7-358B7DBEAB8A}"/>
                </a:ext>
              </a:extLst>
            </p:cNvPr>
            <p:cNvSpPr>
              <a:spLocks/>
            </p:cNvSpPr>
            <p:nvPr>
              <p:custDataLst>
                <p:tags r:id="rId120"/>
              </p:custDataLst>
            </p:nvPr>
          </p:nvSpPr>
          <p:spPr bwMode="auto">
            <a:xfrm>
              <a:off x="4938713" y="2698750"/>
              <a:ext cx="74613" cy="88900"/>
            </a:xfrm>
            <a:custGeom>
              <a:avLst/>
              <a:gdLst>
                <a:gd name="T0" fmla="*/ 83 w 229"/>
                <a:gd name="T1" fmla="*/ 36 h 262"/>
                <a:gd name="T2" fmla="*/ 88 w 229"/>
                <a:gd name="T3" fmla="*/ 13 h 262"/>
                <a:gd name="T4" fmla="*/ 75 w 229"/>
                <a:gd name="T5" fmla="*/ 0 h 262"/>
                <a:gd name="T6" fmla="*/ 57 w 229"/>
                <a:gd name="T7" fmla="*/ 19 h 262"/>
                <a:gd name="T8" fmla="*/ 2 w 229"/>
                <a:gd name="T9" fmla="*/ 240 h 262"/>
                <a:gd name="T10" fmla="*/ 0 w 229"/>
                <a:gd name="T11" fmla="*/ 249 h 262"/>
                <a:gd name="T12" fmla="*/ 13 w 229"/>
                <a:gd name="T13" fmla="*/ 262 h 262"/>
                <a:gd name="T14" fmla="*/ 29 w 229"/>
                <a:gd name="T15" fmla="*/ 251 h 262"/>
                <a:gd name="T16" fmla="*/ 50 w 229"/>
                <a:gd name="T17" fmla="*/ 169 h 262"/>
                <a:gd name="T18" fmla="*/ 90 w 229"/>
                <a:gd name="T19" fmla="*/ 180 h 262"/>
                <a:gd name="T20" fmla="*/ 146 w 229"/>
                <a:gd name="T21" fmla="*/ 152 h 262"/>
                <a:gd name="T22" fmla="*/ 185 w 229"/>
                <a:gd name="T23" fmla="*/ 180 h 262"/>
                <a:gd name="T24" fmla="*/ 216 w 229"/>
                <a:gd name="T25" fmla="*/ 158 h 262"/>
                <a:gd name="T26" fmla="*/ 229 w 229"/>
                <a:gd name="T27" fmla="*/ 119 h 262"/>
                <a:gd name="T28" fmla="*/ 223 w 229"/>
                <a:gd name="T29" fmla="*/ 114 h 262"/>
                <a:gd name="T30" fmla="*/ 215 w 229"/>
                <a:gd name="T31" fmla="*/ 126 h 262"/>
                <a:gd name="T32" fmla="*/ 186 w 229"/>
                <a:gd name="T33" fmla="*/ 169 h 262"/>
                <a:gd name="T34" fmla="*/ 173 w 229"/>
                <a:gd name="T35" fmla="*/ 150 h 262"/>
                <a:gd name="T36" fmla="*/ 180 w 229"/>
                <a:gd name="T37" fmla="*/ 115 h 262"/>
                <a:gd name="T38" fmla="*/ 191 w 229"/>
                <a:gd name="T39" fmla="*/ 74 h 262"/>
                <a:gd name="T40" fmla="*/ 198 w 229"/>
                <a:gd name="T41" fmla="*/ 43 h 262"/>
                <a:gd name="T42" fmla="*/ 204 w 229"/>
                <a:gd name="T43" fmla="*/ 17 h 262"/>
                <a:gd name="T44" fmla="*/ 192 w 229"/>
                <a:gd name="T45" fmla="*/ 4 h 262"/>
                <a:gd name="T46" fmla="*/ 171 w 229"/>
                <a:gd name="T47" fmla="*/ 32 h 262"/>
                <a:gd name="T48" fmla="*/ 163 w 229"/>
                <a:gd name="T49" fmla="*/ 65 h 262"/>
                <a:gd name="T50" fmla="*/ 150 w 229"/>
                <a:gd name="T51" fmla="*/ 115 h 262"/>
                <a:gd name="T52" fmla="*/ 146 w 229"/>
                <a:gd name="T53" fmla="*/ 131 h 262"/>
                <a:gd name="T54" fmla="*/ 126 w 229"/>
                <a:gd name="T55" fmla="*/ 156 h 262"/>
                <a:gd name="T56" fmla="*/ 92 w 229"/>
                <a:gd name="T57" fmla="*/ 169 h 262"/>
                <a:gd name="T58" fmla="*/ 61 w 229"/>
                <a:gd name="T59" fmla="*/ 134 h 262"/>
                <a:gd name="T60" fmla="*/ 67 w 229"/>
                <a:gd name="T61" fmla="*/ 102 h 262"/>
                <a:gd name="T62" fmla="*/ 83 w 229"/>
                <a:gd name="T63" fmla="*/ 36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9" h="262">
                  <a:moveTo>
                    <a:pt x="83" y="36"/>
                  </a:moveTo>
                  <a:cubicBezTo>
                    <a:pt x="85" y="28"/>
                    <a:pt x="88" y="15"/>
                    <a:pt x="88" y="13"/>
                  </a:cubicBezTo>
                  <a:cubicBezTo>
                    <a:pt x="88" y="4"/>
                    <a:pt x="82" y="0"/>
                    <a:pt x="75" y="0"/>
                  </a:cubicBezTo>
                  <a:cubicBezTo>
                    <a:pt x="62" y="0"/>
                    <a:pt x="59" y="14"/>
                    <a:pt x="57" y="19"/>
                  </a:cubicBezTo>
                  <a:lnTo>
                    <a:pt x="2" y="240"/>
                  </a:lnTo>
                  <a:cubicBezTo>
                    <a:pt x="0" y="247"/>
                    <a:pt x="0" y="249"/>
                    <a:pt x="0" y="249"/>
                  </a:cubicBezTo>
                  <a:cubicBezTo>
                    <a:pt x="0" y="259"/>
                    <a:pt x="8" y="262"/>
                    <a:pt x="13" y="262"/>
                  </a:cubicBezTo>
                  <a:cubicBezTo>
                    <a:pt x="15" y="262"/>
                    <a:pt x="24" y="261"/>
                    <a:pt x="29" y="251"/>
                  </a:cubicBezTo>
                  <a:cubicBezTo>
                    <a:pt x="30" y="248"/>
                    <a:pt x="42" y="200"/>
                    <a:pt x="50" y="169"/>
                  </a:cubicBezTo>
                  <a:cubicBezTo>
                    <a:pt x="57" y="174"/>
                    <a:pt x="70" y="180"/>
                    <a:pt x="90" y="180"/>
                  </a:cubicBezTo>
                  <a:cubicBezTo>
                    <a:pt x="123" y="180"/>
                    <a:pt x="145" y="153"/>
                    <a:pt x="146" y="152"/>
                  </a:cubicBezTo>
                  <a:cubicBezTo>
                    <a:pt x="153" y="179"/>
                    <a:pt x="180" y="180"/>
                    <a:pt x="185" y="180"/>
                  </a:cubicBezTo>
                  <a:cubicBezTo>
                    <a:pt x="203" y="180"/>
                    <a:pt x="212" y="165"/>
                    <a:pt x="216" y="158"/>
                  </a:cubicBezTo>
                  <a:cubicBezTo>
                    <a:pt x="223" y="144"/>
                    <a:pt x="229" y="121"/>
                    <a:pt x="229" y="119"/>
                  </a:cubicBezTo>
                  <a:cubicBezTo>
                    <a:pt x="229" y="117"/>
                    <a:pt x="227" y="114"/>
                    <a:pt x="223" y="114"/>
                  </a:cubicBezTo>
                  <a:cubicBezTo>
                    <a:pt x="218" y="114"/>
                    <a:pt x="217" y="116"/>
                    <a:pt x="215" y="126"/>
                  </a:cubicBezTo>
                  <a:cubicBezTo>
                    <a:pt x="209" y="148"/>
                    <a:pt x="202" y="169"/>
                    <a:pt x="186" y="169"/>
                  </a:cubicBezTo>
                  <a:cubicBezTo>
                    <a:pt x="177" y="169"/>
                    <a:pt x="173" y="161"/>
                    <a:pt x="173" y="150"/>
                  </a:cubicBezTo>
                  <a:cubicBezTo>
                    <a:pt x="173" y="143"/>
                    <a:pt x="178" y="126"/>
                    <a:pt x="180" y="115"/>
                  </a:cubicBezTo>
                  <a:lnTo>
                    <a:pt x="191" y="74"/>
                  </a:lnTo>
                  <a:cubicBezTo>
                    <a:pt x="193" y="64"/>
                    <a:pt x="195" y="55"/>
                    <a:pt x="198" y="43"/>
                  </a:cubicBezTo>
                  <a:cubicBezTo>
                    <a:pt x="200" y="35"/>
                    <a:pt x="204" y="19"/>
                    <a:pt x="204" y="17"/>
                  </a:cubicBezTo>
                  <a:cubicBezTo>
                    <a:pt x="204" y="7"/>
                    <a:pt x="196" y="4"/>
                    <a:pt x="192" y="4"/>
                  </a:cubicBezTo>
                  <a:cubicBezTo>
                    <a:pt x="178" y="4"/>
                    <a:pt x="175" y="14"/>
                    <a:pt x="171" y="32"/>
                  </a:cubicBezTo>
                  <a:lnTo>
                    <a:pt x="163" y="65"/>
                  </a:lnTo>
                  <a:lnTo>
                    <a:pt x="150" y="115"/>
                  </a:lnTo>
                  <a:lnTo>
                    <a:pt x="146" y="131"/>
                  </a:lnTo>
                  <a:cubicBezTo>
                    <a:pt x="145" y="134"/>
                    <a:pt x="135" y="149"/>
                    <a:pt x="126" y="156"/>
                  </a:cubicBezTo>
                  <a:cubicBezTo>
                    <a:pt x="119" y="161"/>
                    <a:pt x="107" y="169"/>
                    <a:pt x="92" y="169"/>
                  </a:cubicBezTo>
                  <a:cubicBezTo>
                    <a:pt x="74" y="169"/>
                    <a:pt x="61" y="159"/>
                    <a:pt x="61" y="134"/>
                  </a:cubicBezTo>
                  <a:cubicBezTo>
                    <a:pt x="61" y="124"/>
                    <a:pt x="64" y="112"/>
                    <a:pt x="67" y="102"/>
                  </a:cubicBezTo>
                  <a:lnTo>
                    <a:pt x="83" y="3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1" name="Freeform 132">
              <a:extLst>
                <a:ext uri="{FF2B5EF4-FFF2-40B4-BE49-F238E27FC236}">
                  <a16:creationId xmlns:a16="http://schemas.microsoft.com/office/drawing/2014/main" id="{798FA1C4-4D45-4643-B0E6-E1E918634E1C}"/>
                </a:ext>
              </a:extLst>
            </p:cNvPr>
            <p:cNvSpPr>
              <a:spLocks/>
            </p:cNvSpPr>
            <p:nvPr>
              <p:custDataLst>
                <p:tags r:id="rId121"/>
              </p:custDataLst>
            </p:nvPr>
          </p:nvSpPr>
          <p:spPr bwMode="auto">
            <a:xfrm>
              <a:off x="5024438" y="2700338"/>
              <a:ext cx="65088" cy="58738"/>
            </a:xfrm>
            <a:custGeom>
              <a:avLst/>
              <a:gdLst>
                <a:gd name="T0" fmla="*/ 70 w 198"/>
                <a:gd name="T1" fmla="*/ 11 h 175"/>
                <a:gd name="T2" fmla="*/ 71 w 198"/>
                <a:gd name="T3" fmla="*/ 5 h 175"/>
                <a:gd name="T4" fmla="*/ 65 w 198"/>
                <a:gd name="T5" fmla="*/ 0 h 175"/>
                <a:gd name="T6" fmla="*/ 12 w 198"/>
                <a:gd name="T7" fmla="*/ 4 h 175"/>
                <a:gd name="T8" fmla="*/ 7 w 198"/>
                <a:gd name="T9" fmla="*/ 12 h 175"/>
                <a:gd name="T10" fmla="*/ 17 w 198"/>
                <a:gd name="T11" fmla="*/ 17 h 175"/>
                <a:gd name="T12" fmla="*/ 36 w 198"/>
                <a:gd name="T13" fmla="*/ 23 h 175"/>
                <a:gd name="T14" fmla="*/ 29 w 198"/>
                <a:gd name="T15" fmla="*/ 53 h 175"/>
                <a:gd name="T16" fmla="*/ 19 w 198"/>
                <a:gd name="T17" fmla="*/ 93 h 175"/>
                <a:gd name="T18" fmla="*/ 5 w 198"/>
                <a:gd name="T19" fmla="*/ 151 h 175"/>
                <a:gd name="T20" fmla="*/ 0 w 198"/>
                <a:gd name="T21" fmla="*/ 170 h 175"/>
                <a:gd name="T22" fmla="*/ 8 w 198"/>
                <a:gd name="T23" fmla="*/ 175 h 175"/>
                <a:gd name="T24" fmla="*/ 14 w 198"/>
                <a:gd name="T25" fmla="*/ 175 h 175"/>
                <a:gd name="T26" fmla="*/ 135 w 198"/>
                <a:gd name="T27" fmla="*/ 115 h 175"/>
                <a:gd name="T28" fmla="*/ 198 w 198"/>
                <a:gd name="T29" fmla="*/ 12 h 175"/>
                <a:gd name="T30" fmla="*/ 185 w 198"/>
                <a:gd name="T31" fmla="*/ 0 h 175"/>
                <a:gd name="T32" fmla="*/ 168 w 198"/>
                <a:gd name="T33" fmla="*/ 15 h 175"/>
                <a:gd name="T34" fmla="*/ 33 w 198"/>
                <a:gd name="T35" fmla="*/ 159 h 175"/>
                <a:gd name="T36" fmla="*/ 70 w 198"/>
                <a:gd name="T37" fmla="*/ 1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5">
                  <a:moveTo>
                    <a:pt x="70" y="11"/>
                  </a:moveTo>
                  <a:cubicBezTo>
                    <a:pt x="71" y="10"/>
                    <a:pt x="71" y="7"/>
                    <a:pt x="71" y="5"/>
                  </a:cubicBezTo>
                  <a:cubicBezTo>
                    <a:pt x="71" y="5"/>
                    <a:pt x="71" y="0"/>
                    <a:pt x="65" y="0"/>
                  </a:cubicBezTo>
                  <a:cubicBezTo>
                    <a:pt x="58" y="0"/>
                    <a:pt x="19" y="3"/>
                    <a:pt x="12" y="4"/>
                  </a:cubicBezTo>
                  <a:cubicBezTo>
                    <a:pt x="8" y="5"/>
                    <a:pt x="7" y="8"/>
                    <a:pt x="7" y="12"/>
                  </a:cubicBezTo>
                  <a:cubicBezTo>
                    <a:pt x="7" y="17"/>
                    <a:pt x="12" y="17"/>
                    <a:pt x="17" y="17"/>
                  </a:cubicBezTo>
                  <a:cubicBezTo>
                    <a:pt x="26" y="17"/>
                    <a:pt x="36" y="17"/>
                    <a:pt x="36" y="23"/>
                  </a:cubicBezTo>
                  <a:cubicBezTo>
                    <a:pt x="36" y="25"/>
                    <a:pt x="32" y="43"/>
                    <a:pt x="29" y="53"/>
                  </a:cubicBezTo>
                  <a:cubicBezTo>
                    <a:pt x="28" y="61"/>
                    <a:pt x="21" y="88"/>
                    <a:pt x="19" y="93"/>
                  </a:cubicBezTo>
                  <a:lnTo>
                    <a:pt x="5" y="151"/>
                  </a:lnTo>
                  <a:cubicBezTo>
                    <a:pt x="3" y="157"/>
                    <a:pt x="0" y="168"/>
                    <a:pt x="0" y="170"/>
                  </a:cubicBezTo>
                  <a:cubicBezTo>
                    <a:pt x="0" y="175"/>
                    <a:pt x="6" y="175"/>
                    <a:pt x="8" y="175"/>
                  </a:cubicBezTo>
                  <a:lnTo>
                    <a:pt x="14" y="175"/>
                  </a:lnTo>
                  <a:cubicBezTo>
                    <a:pt x="51" y="169"/>
                    <a:pt x="96" y="150"/>
                    <a:pt x="135" y="115"/>
                  </a:cubicBezTo>
                  <a:cubicBezTo>
                    <a:pt x="190" y="67"/>
                    <a:pt x="198" y="13"/>
                    <a:pt x="198" y="12"/>
                  </a:cubicBezTo>
                  <a:cubicBezTo>
                    <a:pt x="198" y="4"/>
                    <a:pt x="192" y="0"/>
                    <a:pt x="185" y="0"/>
                  </a:cubicBezTo>
                  <a:cubicBezTo>
                    <a:pt x="178" y="0"/>
                    <a:pt x="171" y="4"/>
                    <a:pt x="168" y="15"/>
                  </a:cubicBezTo>
                  <a:cubicBezTo>
                    <a:pt x="141" y="106"/>
                    <a:pt x="74" y="147"/>
                    <a:pt x="33" y="159"/>
                  </a:cubicBezTo>
                  <a:lnTo>
                    <a:pt x="70" y="1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2" name="Freeform 133">
              <a:extLst>
                <a:ext uri="{FF2B5EF4-FFF2-40B4-BE49-F238E27FC236}">
                  <a16:creationId xmlns:a16="http://schemas.microsoft.com/office/drawing/2014/main" id="{0BF886D5-35ED-4592-B81E-84FD0843A521}"/>
                </a:ext>
              </a:extLst>
            </p:cNvPr>
            <p:cNvSpPr>
              <a:spLocks noEditPoints="1"/>
            </p:cNvSpPr>
            <p:nvPr>
              <p:custDataLst>
                <p:tags r:id="rId122"/>
              </p:custDataLst>
            </p:nvPr>
          </p:nvSpPr>
          <p:spPr bwMode="auto">
            <a:xfrm>
              <a:off x="5160963" y="2646363"/>
              <a:ext cx="119063" cy="42863"/>
            </a:xfrm>
            <a:custGeom>
              <a:avLst/>
              <a:gdLst>
                <a:gd name="T0" fmla="*/ 344 w 362"/>
                <a:gd name="T1" fmla="*/ 22 h 128"/>
                <a:gd name="T2" fmla="*/ 362 w 362"/>
                <a:gd name="T3" fmla="*/ 11 h 128"/>
                <a:gd name="T4" fmla="*/ 344 w 362"/>
                <a:gd name="T5" fmla="*/ 0 h 128"/>
                <a:gd name="T6" fmla="*/ 18 w 362"/>
                <a:gd name="T7" fmla="*/ 0 h 128"/>
                <a:gd name="T8" fmla="*/ 0 w 362"/>
                <a:gd name="T9" fmla="*/ 11 h 128"/>
                <a:gd name="T10" fmla="*/ 18 w 362"/>
                <a:gd name="T11" fmla="*/ 22 h 128"/>
                <a:gd name="T12" fmla="*/ 344 w 362"/>
                <a:gd name="T13" fmla="*/ 22 h 128"/>
                <a:gd name="T14" fmla="*/ 344 w 362"/>
                <a:gd name="T15" fmla="*/ 128 h 128"/>
                <a:gd name="T16" fmla="*/ 362 w 362"/>
                <a:gd name="T17" fmla="*/ 117 h 128"/>
                <a:gd name="T18" fmla="*/ 344 w 362"/>
                <a:gd name="T19" fmla="*/ 106 h 128"/>
                <a:gd name="T20" fmla="*/ 18 w 362"/>
                <a:gd name="T21" fmla="*/ 106 h 128"/>
                <a:gd name="T22" fmla="*/ 0 w 362"/>
                <a:gd name="T23" fmla="*/ 117 h 128"/>
                <a:gd name="T24" fmla="*/ 18 w 362"/>
                <a:gd name="T25" fmla="*/ 128 h 128"/>
                <a:gd name="T26" fmla="*/ 344 w 362"/>
                <a:gd name="T2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2" h="128">
                  <a:moveTo>
                    <a:pt x="344" y="22"/>
                  </a:moveTo>
                  <a:cubicBezTo>
                    <a:pt x="352" y="22"/>
                    <a:pt x="362" y="22"/>
                    <a:pt x="362" y="11"/>
                  </a:cubicBezTo>
                  <a:cubicBezTo>
                    <a:pt x="362" y="0"/>
                    <a:pt x="352" y="0"/>
                    <a:pt x="344" y="0"/>
                  </a:cubicBezTo>
                  <a:lnTo>
                    <a:pt x="18" y="0"/>
                  </a:lnTo>
                  <a:cubicBezTo>
                    <a:pt x="10" y="0"/>
                    <a:pt x="0" y="0"/>
                    <a:pt x="0" y="11"/>
                  </a:cubicBezTo>
                  <a:cubicBezTo>
                    <a:pt x="0" y="22"/>
                    <a:pt x="10" y="22"/>
                    <a:pt x="18" y="22"/>
                  </a:cubicBezTo>
                  <a:lnTo>
                    <a:pt x="344" y="22"/>
                  </a:lnTo>
                  <a:close/>
                  <a:moveTo>
                    <a:pt x="344" y="128"/>
                  </a:moveTo>
                  <a:cubicBezTo>
                    <a:pt x="352" y="128"/>
                    <a:pt x="362" y="128"/>
                    <a:pt x="362" y="117"/>
                  </a:cubicBezTo>
                  <a:cubicBezTo>
                    <a:pt x="362" y="106"/>
                    <a:pt x="352" y="106"/>
                    <a:pt x="344" y="106"/>
                  </a:cubicBezTo>
                  <a:lnTo>
                    <a:pt x="18" y="106"/>
                  </a:lnTo>
                  <a:cubicBezTo>
                    <a:pt x="10" y="106"/>
                    <a:pt x="0" y="106"/>
                    <a:pt x="0" y="117"/>
                  </a:cubicBezTo>
                  <a:cubicBezTo>
                    <a:pt x="0" y="128"/>
                    <a:pt x="10" y="128"/>
                    <a:pt x="18" y="128"/>
                  </a:cubicBezTo>
                  <a:lnTo>
                    <a:pt x="344" y="12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3" name="Freeform 134">
              <a:extLst>
                <a:ext uri="{FF2B5EF4-FFF2-40B4-BE49-F238E27FC236}">
                  <a16:creationId xmlns:a16="http://schemas.microsoft.com/office/drawing/2014/main" id="{05790C51-0345-423B-92A8-C88267DD2797}"/>
                </a:ext>
              </a:extLst>
            </p:cNvPr>
            <p:cNvSpPr>
              <a:spLocks/>
            </p:cNvSpPr>
            <p:nvPr>
              <p:custDataLst>
                <p:tags r:id="rId123"/>
              </p:custDataLst>
            </p:nvPr>
          </p:nvSpPr>
          <p:spPr bwMode="auto">
            <a:xfrm>
              <a:off x="5349875" y="2540000"/>
              <a:ext cx="236538" cy="255588"/>
            </a:xfrm>
            <a:custGeom>
              <a:avLst/>
              <a:gdLst>
                <a:gd name="T0" fmla="*/ 660 w 726"/>
                <a:gd name="T1" fmla="*/ 764 h 764"/>
                <a:gd name="T2" fmla="*/ 726 w 726"/>
                <a:gd name="T3" fmla="*/ 589 h 764"/>
                <a:gd name="T4" fmla="*/ 712 w 726"/>
                <a:gd name="T5" fmla="*/ 589 h 764"/>
                <a:gd name="T6" fmla="*/ 570 w 726"/>
                <a:gd name="T7" fmla="*/ 699 h 764"/>
                <a:gd name="T8" fmla="*/ 401 w 726"/>
                <a:gd name="T9" fmla="*/ 716 h 764"/>
                <a:gd name="T10" fmla="*/ 72 w 726"/>
                <a:gd name="T11" fmla="*/ 716 h 764"/>
                <a:gd name="T12" fmla="*/ 349 w 726"/>
                <a:gd name="T13" fmla="*/ 391 h 764"/>
                <a:gd name="T14" fmla="*/ 354 w 726"/>
                <a:gd name="T15" fmla="*/ 382 h 764"/>
                <a:gd name="T16" fmla="*/ 350 w 726"/>
                <a:gd name="T17" fmla="*/ 374 h 764"/>
                <a:gd name="T18" fmla="*/ 96 w 726"/>
                <a:gd name="T19" fmla="*/ 26 h 764"/>
                <a:gd name="T20" fmla="*/ 395 w 726"/>
                <a:gd name="T21" fmla="*/ 26 h 764"/>
                <a:gd name="T22" fmla="*/ 523 w 726"/>
                <a:gd name="T23" fmla="*/ 35 h 764"/>
                <a:gd name="T24" fmla="*/ 643 w 726"/>
                <a:gd name="T25" fmla="*/ 76 h 764"/>
                <a:gd name="T26" fmla="*/ 712 w 726"/>
                <a:gd name="T27" fmla="*/ 153 h 764"/>
                <a:gd name="T28" fmla="*/ 726 w 726"/>
                <a:gd name="T29" fmla="*/ 153 h 764"/>
                <a:gd name="T30" fmla="*/ 660 w 726"/>
                <a:gd name="T31" fmla="*/ 0 h 764"/>
                <a:gd name="T32" fmla="*/ 15 w 726"/>
                <a:gd name="T33" fmla="*/ 0 h 764"/>
                <a:gd name="T34" fmla="*/ 0 w 726"/>
                <a:gd name="T35" fmla="*/ 4 h 764"/>
                <a:gd name="T36" fmla="*/ 0 w 726"/>
                <a:gd name="T37" fmla="*/ 22 h 764"/>
                <a:gd name="T38" fmla="*/ 288 w 726"/>
                <a:gd name="T39" fmla="*/ 417 h 764"/>
                <a:gd name="T40" fmla="*/ 6 w 726"/>
                <a:gd name="T41" fmla="*/ 748 h 764"/>
                <a:gd name="T42" fmla="*/ 0 w 726"/>
                <a:gd name="T43" fmla="*/ 758 h 764"/>
                <a:gd name="T44" fmla="*/ 15 w 726"/>
                <a:gd name="T45" fmla="*/ 764 h 764"/>
                <a:gd name="T46" fmla="*/ 660 w 726"/>
                <a:gd name="T47" fmla="*/ 764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6" h="764">
                  <a:moveTo>
                    <a:pt x="660" y="764"/>
                  </a:moveTo>
                  <a:lnTo>
                    <a:pt x="726" y="589"/>
                  </a:lnTo>
                  <a:lnTo>
                    <a:pt x="712" y="589"/>
                  </a:lnTo>
                  <a:cubicBezTo>
                    <a:pt x="691" y="646"/>
                    <a:pt x="633" y="683"/>
                    <a:pt x="570" y="699"/>
                  </a:cubicBezTo>
                  <a:cubicBezTo>
                    <a:pt x="559" y="702"/>
                    <a:pt x="505" y="716"/>
                    <a:pt x="401" y="716"/>
                  </a:cubicBezTo>
                  <a:lnTo>
                    <a:pt x="72" y="716"/>
                  </a:lnTo>
                  <a:lnTo>
                    <a:pt x="349" y="391"/>
                  </a:lnTo>
                  <a:cubicBezTo>
                    <a:pt x="353" y="386"/>
                    <a:pt x="354" y="385"/>
                    <a:pt x="354" y="382"/>
                  </a:cubicBezTo>
                  <a:cubicBezTo>
                    <a:pt x="354" y="381"/>
                    <a:pt x="354" y="379"/>
                    <a:pt x="350" y="374"/>
                  </a:cubicBezTo>
                  <a:lnTo>
                    <a:pt x="96" y="26"/>
                  </a:lnTo>
                  <a:lnTo>
                    <a:pt x="395" y="26"/>
                  </a:lnTo>
                  <a:cubicBezTo>
                    <a:pt x="468" y="26"/>
                    <a:pt x="518" y="34"/>
                    <a:pt x="523" y="35"/>
                  </a:cubicBezTo>
                  <a:cubicBezTo>
                    <a:pt x="552" y="39"/>
                    <a:pt x="600" y="49"/>
                    <a:pt x="643" y="76"/>
                  </a:cubicBezTo>
                  <a:cubicBezTo>
                    <a:pt x="656" y="85"/>
                    <a:pt x="694" y="109"/>
                    <a:pt x="712" y="153"/>
                  </a:cubicBezTo>
                  <a:lnTo>
                    <a:pt x="726" y="153"/>
                  </a:lnTo>
                  <a:lnTo>
                    <a:pt x="660" y="0"/>
                  </a:lnTo>
                  <a:lnTo>
                    <a:pt x="15" y="0"/>
                  </a:lnTo>
                  <a:cubicBezTo>
                    <a:pt x="2" y="0"/>
                    <a:pt x="2" y="1"/>
                    <a:pt x="0" y="4"/>
                  </a:cubicBezTo>
                  <a:cubicBezTo>
                    <a:pt x="0" y="5"/>
                    <a:pt x="0" y="16"/>
                    <a:pt x="0" y="22"/>
                  </a:cubicBezTo>
                  <a:lnTo>
                    <a:pt x="288" y="417"/>
                  </a:lnTo>
                  <a:lnTo>
                    <a:pt x="6" y="748"/>
                  </a:lnTo>
                  <a:cubicBezTo>
                    <a:pt x="0" y="754"/>
                    <a:pt x="0" y="757"/>
                    <a:pt x="0" y="758"/>
                  </a:cubicBezTo>
                  <a:cubicBezTo>
                    <a:pt x="0" y="764"/>
                    <a:pt x="5" y="764"/>
                    <a:pt x="15" y="764"/>
                  </a:cubicBezTo>
                  <a:lnTo>
                    <a:pt x="660" y="76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4" name="Freeform 135">
              <a:extLst>
                <a:ext uri="{FF2B5EF4-FFF2-40B4-BE49-F238E27FC236}">
                  <a16:creationId xmlns:a16="http://schemas.microsoft.com/office/drawing/2014/main" id="{0A2EC325-5A9D-4356-B197-F605A8903BFF}"/>
                </a:ext>
              </a:extLst>
            </p:cNvPr>
            <p:cNvSpPr>
              <a:spLocks/>
            </p:cNvSpPr>
            <p:nvPr>
              <p:custDataLst>
                <p:tags r:id="rId124"/>
              </p:custDataLst>
            </p:nvPr>
          </p:nvSpPr>
          <p:spPr bwMode="auto">
            <a:xfrm>
              <a:off x="5395913" y="2878138"/>
              <a:ext cx="68263" cy="60325"/>
            </a:xfrm>
            <a:custGeom>
              <a:avLst/>
              <a:gdLst>
                <a:gd name="T0" fmla="*/ 74 w 209"/>
                <a:gd name="T1" fmla="*/ 75 h 180"/>
                <a:gd name="T2" fmla="*/ 114 w 209"/>
                <a:gd name="T3" fmla="*/ 46 h 180"/>
                <a:gd name="T4" fmla="*/ 156 w 209"/>
                <a:gd name="T5" fmla="*/ 19 h 180"/>
                <a:gd name="T6" fmla="*/ 155 w 209"/>
                <a:gd name="T7" fmla="*/ 26 h 180"/>
                <a:gd name="T8" fmla="*/ 170 w 209"/>
                <a:gd name="T9" fmla="*/ 41 h 180"/>
                <a:gd name="T10" fmla="*/ 192 w 209"/>
                <a:gd name="T11" fmla="*/ 19 h 180"/>
                <a:gd name="T12" fmla="*/ 176 w 209"/>
                <a:gd name="T13" fmla="*/ 4 h 180"/>
                <a:gd name="T14" fmla="*/ 107 w 209"/>
                <a:gd name="T15" fmla="*/ 38 h 180"/>
                <a:gd name="T16" fmla="*/ 54 w 209"/>
                <a:gd name="T17" fmla="*/ 71 h 180"/>
                <a:gd name="T18" fmla="*/ 61 w 209"/>
                <a:gd name="T19" fmla="*/ 42 h 180"/>
                <a:gd name="T20" fmla="*/ 68 w 209"/>
                <a:gd name="T21" fmla="*/ 13 h 180"/>
                <a:gd name="T22" fmla="*/ 55 w 209"/>
                <a:gd name="T23" fmla="*/ 0 h 180"/>
                <a:gd name="T24" fmla="*/ 39 w 209"/>
                <a:gd name="T25" fmla="*/ 11 h 180"/>
                <a:gd name="T26" fmla="*/ 0 w 209"/>
                <a:gd name="T27" fmla="*/ 167 h 180"/>
                <a:gd name="T28" fmla="*/ 13 w 209"/>
                <a:gd name="T29" fmla="*/ 180 h 180"/>
                <a:gd name="T30" fmla="*/ 32 w 209"/>
                <a:gd name="T31" fmla="*/ 160 h 180"/>
                <a:gd name="T32" fmla="*/ 50 w 209"/>
                <a:gd name="T33" fmla="*/ 85 h 180"/>
                <a:gd name="T34" fmla="*/ 123 w 209"/>
                <a:gd name="T35" fmla="*/ 118 h 180"/>
                <a:gd name="T36" fmla="*/ 121 w 209"/>
                <a:gd name="T37" fmla="*/ 128 h 180"/>
                <a:gd name="T38" fmla="*/ 120 w 209"/>
                <a:gd name="T39" fmla="*/ 139 h 180"/>
                <a:gd name="T40" fmla="*/ 160 w 209"/>
                <a:gd name="T41" fmla="*/ 180 h 180"/>
                <a:gd name="T42" fmla="*/ 192 w 209"/>
                <a:gd name="T43" fmla="*/ 160 h 180"/>
                <a:gd name="T44" fmla="*/ 209 w 209"/>
                <a:gd name="T45" fmla="*/ 119 h 180"/>
                <a:gd name="T46" fmla="*/ 203 w 209"/>
                <a:gd name="T47" fmla="*/ 114 h 180"/>
                <a:gd name="T48" fmla="*/ 195 w 209"/>
                <a:gd name="T49" fmla="*/ 123 h 180"/>
                <a:gd name="T50" fmla="*/ 161 w 209"/>
                <a:gd name="T51" fmla="*/ 169 h 180"/>
                <a:gd name="T52" fmla="*/ 148 w 209"/>
                <a:gd name="T53" fmla="*/ 149 h 180"/>
                <a:gd name="T54" fmla="*/ 151 w 209"/>
                <a:gd name="T55" fmla="*/ 130 h 180"/>
                <a:gd name="T56" fmla="*/ 153 w 209"/>
                <a:gd name="T57" fmla="*/ 117 h 180"/>
                <a:gd name="T58" fmla="*/ 74 w 209"/>
                <a:gd name="T59" fmla="*/ 7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9" h="180">
                  <a:moveTo>
                    <a:pt x="74" y="75"/>
                  </a:moveTo>
                  <a:cubicBezTo>
                    <a:pt x="87" y="67"/>
                    <a:pt x="105" y="53"/>
                    <a:pt x="114" y="46"/>
                  </a:cubicBezTo>
                  <a:cubicBezTo>
                    <a:pt x="138" y="26"/>
                    <a:pt x="149" y="22"/>
                    <a:pt x="156" y="19"/>
                  </a:cubicBezTo>
                  <a:cubicBezTo>
                    <a:pt x="155" y="21"/>
                    <a:pt x="155" y="24"/>
                    <a:pt x="155" y="26"/>
                  </a:cubicBezTo>
                  <a:cubicBezTo>
                    <a:pt x="155" y="34"/>
                    <a:pt x="160" y="41"/>
                    <a:pt x="170" y="41"/>
                  </a:cubicBezTo>
                  <a:cubicBezTo>
                    <a:pt x="182" y="41"/>
                    <a:pt x="192" y="31"/>
                    <a:pt x="192" y="19"/>
                  </a:cubicBezTo>
                  <a:cubicBezTo>
                    <a:pt x="192" y="11"/>
                    <a:pt x="187" y="4"/>
                    <a:pt x="176" y="4"/>
                  </a:cubicBezTo>
                  <a:cubicBezTo>
                    <a:pt x="150" y="4"/>
                    <a:pt x="125" y="24"/>
                    <a:pt x="107" y="38"/>
                  </a:cubicBezTo>
                  <a:cubicBezTo>
                    <a:pt x="83" y="57"/>
                    <a:pt x="71" y="65"/>
                    <a:pt x="54" y="71"/>
                  </a:cubicBezTo>
                  <a:cubicBezTo>
                    <a:pt x="59" y="52"/>
                    <a:pt x="60" y="49"/>
                    <a:pt x="61" y="42"/>
                  </a:cubicBezTo>
                  <a:cubicBezTo>
                    <a:pt x="64" y="32"/>
                    <a:pt x="68" y="14"/>
                    <a:pt x="68" y="13"/>
                  </a:cubicBezTo>
                  <a:cubicBezTo>
                    <a:pt x="68" y="4"/>
                    <a:pt x="62" y="0"/>
                    <a:pt x="55" y="0"/>
                  </a:cubicBezTo>
                  <a:cubicBezTo>
                    <a:pt x="52" y="0"/>
                    <a:pt x="43" y="2"/>
                    <a:pt x="39" y="11"/>
                  </a:cubicBezTo>
                  <a:cubicBezTo>
                    <a:pt x="38" y="14"/>
                    <a:pt x="0" y="163"/>
                    <a:pt x="0" y="167"/>
                  </a:cubicBezTo>
                  <a:cubicBezTo>
                    <a:pt x="0" y="177"/>
                    <a:pt x="8" y="180"/>
                    <a:pt x="13" y="180"/>
                  </a:cubicBezTo>
                  <a:cubicBezTo>
                    <a:pt x="27" y="180"/>
                    <a:pt x="30" y="167"/>
                    <a:pt x="32" y="160"/>
                  </a:cubicBezTo>
                  <a:lnTo>
                    <a:pt x="50" y="85"/>
                  </a:lnTo>
                  <a:cubicBezTo>
                    <a:pt x="84" y="87"/>
                    <a:pt x="123" y="91"/>
                    <a:pt x="123" y="118"/>
                  </a:cubicBezTo>
                  <a:cubicBezTo>
                    <a:pt x="123" y="122"/>
                    <a:pt x="122" y="126"/>
                    <a:pt x="121" y="128"/>
                  </a:cubicBezTo>
                  <a:cubicBezTo>
                    <a:pt x="121" y="132"/>
                    <a:pt x="120" y="138"/>
                    <a:pt x="120" y="139"/>
                  </a:cubicBezTo>
                  <a:cubicBezTo>
                    <a:pt x="120" y="163"/>
                    <a:pt x="137" y="180"/>
                    <a:pt x="160" y="180"/>
                  </a:cubicBezTo>
                  <a:cubicBezTo>
                    <a:pt x="176" y="180"/>
                    <a:pt x="187" y="169"/>
                    <a:pt x="192" y="160"/>
                  </a:cubicBezTo>
                  <a:cubicBezTo>
                    <a:pt x="202" y="145"/>
                    <a:pt x="209" y="121"/>
                    <a:pt x="209" y="119"/>
                  </a:cubicBezTo>
                  <a:cubicBezTo>
                    <a:pt x="209" y="115"/>
                    <a:pt x="205" y="114"/>
                    <a:pt x="203" y="114"/>
                  </a:cubicBezTo>
                  <a:cubicBezTo>
                    <a:pt x="198" y="114"/>
                    <a:pt x="197" y="116"/>
                    <a:pt x="195" y="123"/>
                  </a:cubicBezTo>
                  <a:cubicBezTo>
                    <a:pt x="190" y="142"/>
                    <a:pt x="180" y="169"/>
                    <a:pt x="161" y="169"/>
                  </a:cubicBezTo>
                  <a:cubicBezTo>
                    <a:pt x="151" y="169"/>
                    <a:pt x="148" y="160"/>
                    <a:pt x="148" y="149"/>
                  </a:cubicBezTo>
                  <a:cubicBezTo>
                    <a:pt x="148" y="144"/>
                    <a:pt x="149" y="139"/>
                    <a:pt x="151" y="130"/>
                  </a:cubicBezTo>
                  <a:cubicBezTo>
                    <a:pt x="152" y="125"/>
                    <a:pt x="153" y="122"/>
                    <a:pt x="153" y="117"/>
                  </a:cubicBezTo>
                  <a:cubicBezTo>
                    <a:pt x="153" y="82"/>
                    <a:pt x="109" y="75"/>
                    <a:pt x="74" y="7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5" name="Freeform 136">
              <a:extLst>
                <a:ext uri="{FF2B5EF4-FFF2-40B4-BE49-F238E27FC236}">
                  <a16:creationId xmlns:a16="http://schemas.microsoft.com/office/drawing/2014/main" id="{6C5E0692-97F2-4579-880F-ACF5BEE9BEE9}"/>
                </a:ext>
              </a:extLst>
            </p:cNvPr>
            <p:cNvSpPr>
              <a:spLocks/>
            </p:cNvSpPr>
            <p:nvPr>
              <p:custDataLst>
                <p:tags r:id="rId125"/>
              </p:custDataLst>
            </p:nvPr>
          </p:nvSpPr>
          <p:spPr bwMode="auto">
            <a:xfrm>
              <a:off x="5475288" y="2844800"/>
              <a:ext cx="68263" cy="93663"/>
            </a:xfrm>
            <a:custGeom>
              <a:avLst/>
              <a:gdLst>
                <a:gd name="T0" fmla="*/ 127 w 210"/>
                <a:gd name="T1" fmla="*/ 163 h 282"/>
                <a:gd name="T2" fmla="*/ 171 w 210"/>
                <a:gd name="T3" fmla="*/ 271 h 282"/>
                <a:gd name="T4" fmla="*/ 195 w 210"/>
                <a:gd name="T5" fmla="*/ 281 h 282"/>
                <a:gd name="T6" fmla="*/ 210 w 210"/>
                <a:gd name="T7" fmla="*/ 276 h 282"/>
                <a:gd name="T8" fmla="*/ 207 w 210"/>
                <a:gd name="T9" fmla="*/ 272 h 282"/>
                <a:gd name="T10" fmla="*/ 198 w 210"/>
                <a:gd name="T11" fmla="*/ 255 h 282"/>
                <a:gd name="T12" fmla="*/ 108 w 210"/>
                <a:gd name="T13" fmla="*/ 27 h 282"/>
                <a:gd name="T14" fmla="*/ 57 w 210"/>
                <a:gd name="T15" fmla="*/ 0 h 282"/>
                <a:gd name="T16" fmla="*/ 47 w 210"/>
                <a:gd name="T17" fmla="*/ 6 h 282"/>
                <a:gd name="T18" fmla="*/ 53 w 210"/>
                <a:gd name="T19" fmla="*/ 12 h 282"/>
                <a:gd name="T20" fmla="*/ 78 w 210"/>
                <a:gd name="T21" fmla="*/ 37 h 282"/>
                <a:gd name="T22" fmla="*/ 106 w 210"/>
                <a:gd name="T23" fmla="*/ 108 h 282"/>
                <a:gd name="T24" fmla="*/ 122 w 210"/>
                <a:gd name="T25" fmla="*/ 149 h 282"/>
                <a:gd name="T26" fmla="*/ 8 w 210"/>
                <a:gd name="T27" fmla="*/ 254 h 282"/>
                <a:gd name="T28" fmla="*/ 0 w 210"/>
                <a:gd name="T29" fmla="*/ 268 h 282"/>
                <a:gd name="T30" fmla="*/ 13 w 210"/>
                <a:gd name="T31" fmla="*/ 282 h 282"/>
                <a:gd name="T32" fmla="*/ 28 w 210"/>
                <a:gd name="T33" fmla="*/ 273 h 282"/>
                <a:gd name="T34" fmla="*/ 127 w 210"/>
                <a:gd name="T35" fmla="*/ 163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0" h="282">
                  <a:moveTo>
                    <a:pt x="127" y="163"/>
                  </a:moveTo>
                  <a:cubicBezTo>
                    <a:pt x="142" y="199"/>
                    <a:pt x="166" y="264"/>
                    <a:pt x="171" y="271"/>
                  </a:cubicBezTo>
                  <a:cubicBezTo>
                    <a:pt x="178" y="281"/>
                    <a:pt x="186" y="281"/>
                    <a:pt x="195" y="281"/>
                  </a:cubicBezTo>
                  <a:cubicBezTo>
                    <a:pt x="207" y="281"/>
                    <a:pt x="210" y="281"/>
                    <a:pt x="210" y="276"/>
                  </a:cubicBezTo>
                  <a:cubicBezTo>
                    <a:pt x="210" y="274"/>
                    <a:pt x="209" y="273"/>
                    <a:pt x="207" y="272"/>
                  </a:cubicBezTo>
                  <a:cubicBezTo>
                    <a:pt x="203" y="266"/>
                    <a:pt x="201" y="262"/>
                    <a:pt x="198" y="255"/>
                  </a:cubicBezTo>
                  <a:lnTo>
                    <a:pt x="108" y="27"/>
                  </a:lnTo>
                  <a:cubicBezTo>
                    <a:pt x="106" y="20"/>
                    <a:pt x="98" y="0"/>
                    <a:pt x="57" y="0"/>
                  </a:cubicBezTo>
                  <a:cubicBezTo>
                    <a:pt x="53" y="0"/>
                    <a:pt x="47" y="0"/>
                    <a:pt x="47" y="6"/>
                  </a:cubicBezTo>
                  <a:cubicBezTo>
                    <a:pt x="47" y="11"/>
                    <a:pt x="51" y="11"/>
                    <a:pt x="53" y="12"/>
                  </a:cubicBezTo>
                  <a:cubicBezTo>
                    <a:pt x="61" y="13"/>
                    <a:pt x="68" y="14"/>
                    <a:pt x="78" y="37"/>
                  </a:cubicBezTo>
                  <a:lnTo>
                    <a:pt x="106" y="108"/>
                  </a:lnTo>
                  <a:lnTo>
                    <a:pt x="122" y="149"/>
                  </a:lnTo>
                  <a:lnTo>
                    <a:pt x="8" y="254"/>
                  </a:lnTo>
                  <a:cubicBezTo>
                    <a:pt x="4" y="258"/>
                    <a:pt x="0" y="263"/>
                    <a:pt x="0" y="268"/>
                  </a:cubicBezTo>
                  <a:cubicBezTo>
                    <a:pt x="0" y="276"/>
                    <a:pt x="6" y="282"/>
                    <a:pt x="13" y="282"/>
                  </a:cubicBezTo>
                  <a:cubicBezTo>
                    <a:pt x="19" y="282"/>
                    <a:pt x="24" y="277"/>
                    <a:pt x="28" y="273"/>
                  </a:cubicBezTo>
                  <a:lnTo>
                    <a:pt x="127" y="16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6" name="Freeform 137">
              <a:extLst>
                <a:ext uri="{FF2B5EF4-FFF2-40B4-BE49-F238E27FC236}">
                  <a16:creationId xmlns:a16="http://schemas.microsoft.com/office/drawing/2014/main" id="{E70BDCCD-E688-43D7-9905-81F5CF16472E}"/>
                </a:ext>
              </a:extLst>
            </p:cNvPr>
            <p:cNvSpPr>
              <a:spLocks/>
            </p:cNvSpPr>
            <p:nvPr>
              <p:custDataLst>
                <p:tags r:id="rId126"/>
              </p:custDataLst>
            </p:nvPr>
          </p:nvSpPr>
          <p:spPr bwMode="auto">
            <a:xfrm>
              <a:off x="5614988" y="2576513"/>
              <a:ext cx="41275" cy="182563"/>
            </a:xfrm>
            <a:custGeom>
              <a:avLst/>
              <a:gdLst>
                <a:gd name="T0" fmla="*/ 127 w 127"/>
                <a:gd name="T1" fmla="*/ 540 h 546"/>
                <a:gd name="T2" fmla="*/ 117 w 127"/>
                <a:gd name="T3" fmla="*/ 528 h 546"/>
                <a:gd name="T4" fmla="*/ 32 w 127"/>
                <a:gd name="T5" fmla="*/ 273 h 546"/>
                <a:gd name="T6" fmla="*/ 119 w 127"/>
                <a:gd name="T7" fmla="*/ 15 h 546"/>
                <a:gd name="T8" fmla="*/ 127 w 127"/>
                <a:gd name="T9" fmla="*/ 6 h 546"/>
                <a:gd name="T10" fmla="*/ 121 w 127"/>
                <a:gd name="T11" fmla="*/ 0 h 546"/>
                <a:gd name="T12" fmla="*/ 34 w 127"/>
                <a:gd name="T13" fmla="*/ 107 h 546"/>
                <a:gd name="T14" fmla="*/ 0 w 127"/>
                <a:gd name="T15" fmla="*/ 273 h 546"/>
                <a:gd name="T16" fmla="*/ 36 w 127"/>
                <a:gd name="T17" fmla="*/ 443 h 546"/>
                <a:gd name="T18" fmla="*/ 121 w 127"/>
                <a:gd name="T19" fmla="*/ 546 h 546"/>
                <a:gd name="T20" fmla="*/ 127 w 127"/>
                <a:gd name="T21" fmla="*/ 54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546">
                  <a:moveTo>
                    <a:pt x="127" y="540"/>
                  </a:moveTo>
                  <a:cubicBezTo>
                    <a:pt x="127" y="539"/>
                    <a:pt x="127" y="537"/>
                    <a:pt x="117" y="528"/>
                  </a:cubicBezTo>
                  <a:cubicBezTo>
                    <a:pt x="49" y="459"/>
                    <a:pt x="32" y="356"/>
                    <a:pt x="32" y="273"/>
                  </a:cubicBezTo>
                  <a:cubicBezTo>
                    <a:pt x="32" y="178"/>
                    <a:pt x="52" y="83"/>
                    <a:pt x="119" y="15"/>
                  </a:cubicBezTo>
                  <a:cubicBezTo>
                    <a:pt x="127" y="8"/>
                    <a:pt x="127" y="7"/>
                    <a:pt x="127" y="6"/>
                  </a:cubicBezTo>
                  <a:cubicBezTo>
                    <a:pt x="127" y="2"/>
                    <a:pt x="124" y="0"/>
                    <a:pt x="121" y="0"/>
                  </a:cubicBezTo>
                  <a:cubicBezTo>
                    <a:pt x="116" y="0"/>
                    <a:pt x="67" y="37"/>
                    <a:pt x="34" y="107"/>
                  </a:cubicBezTo>
                  <a:cubicBezTo>
                    <a:pt x="7" y="167"/>
                    <a:pt x="0" y="227"/>
                    <a:pt x="0" y="273"/>
                  </a:cubicBezTo>
                  <a:cubicBezTo>
                    <a:pt x="0" y="316"/>
                    <a:pt x="6" y="381"/>
                    <a:pt x="36" y="443"/>
                  </a:cubicBezTo>
                  <a:cubicBezTo>
                    <a:pt x="69" y="510"/>
                    <a:pt x="116" y="546"/>
                    <a:pt x="121" y="546"/>
                  </a:cubicBezTo>
                  <a:cubicBezTo>
                    <a:pt x="124" y="546"/>
                    <a:pt x="127" y="544"/>
                    <a:pt x="127" y="54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7" name="Rectangle 138">
              <a:extLst>
                <a:ext uri="{FF2B5EF4-FFF2-40B4-BE49-F238E27FC236}">
                  <a16:creationId xmlns:a16="http://schemas.microsoft.com/office/drawing/2014/main" id="{F92C5BDA-BB7C-481E-8E18-CEFF4BB8FEDE}"/>
                </a:ext>
              </a:extLst>
            </p:cNvPr>
            <p:cNvSpPr>
              <a:spLocks noChangeArrowheads="1"/>
            </p:cNvSpPr>
            <p:nvPr>
              <p:custDataLst>
                <p:tags r:id="rId127"/>
              </p:custDataLst>
            </p:nvPr>
          </p:nvSpPr>
          <p:spPr bwMode="auto">
            <a:xfrm>
              <a:off x="5665788" y="2605088"/>
              <a:ext cx="206375" cy="793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8" name="Freeform 139">
              <a:extLst>
                <a:ext uri="{FF2B5EF4-FFF2-40B4-BE49-F238E27FC236}">
                  <a16:creationId xmlns:a16="http://schemas.microsoft.com/office/drawing/2014/main" id="{AB047086-DC70-4106-92E6-9A9D350D03D2}"/>
                </a:ext>
              </a:extLst>
            </p:cNvPr>
            <p:cNvSpPr>
              <a:spLocks/>
            </p:cNvSpPr>
            <p:nvPr>
              <p:custDataLst>
                <p:tags r:id="rId128"/>
              </p:custDataLst>
            </p:nvPr>
          </p:nvSpPr>
          <p:spPr bwMode="auto">
            <a:xfrm>
              <a:off x="5670550" y="2632075"/>
              <a:ext cx="96838" cy="120650"/>
            </a:xfrm>
            <a:custGeom>
              <a:avLst/>
              <a:gdLst>
                <a:gd name="T0" fmla="*/ 110 w 296"/>
                <a:gd name="T1" fmla="*/ 50 h 359"/>
                <a:gd name="T2" fmla="*/ 118 w 296"/>
                <a:gd name="T3" fmla="*/ 15 h 359"/>
                <a:gd name="T4" fmla="*/ 102 w 296"/>
                <a:gd name="T5" fmla="*/ 0 h 359"/>
                <a:gd name="T6" fmla="*/ 81 w 296"/>
                <a:gd name="T7" fmla="*/ 20 h 359"/>
                <a:gd name="T8" fmla="*/ 2 w 296"/>
                <a:gd name="T9" fmla="*/ 336 h 359"/>
                <a:gd name="T10" fmla="*/ 0 w 296"/>
                <a:gd name="T11" fmla="*/ 344 h 359"/>
                <a:gd name="T12" fmla="*/ 16 w 296"/>
                <a:gd name="T13" fmla="*/ 359 h 359"/>
                <a:gd name="T14" fmla="*/ 35 w 296"/>
                <a:gd name="T15" fmla="*/ 348 h 359"/>
                <a:gd name="T16" fmla="*/ 65 w 296"/>
                <a:gd name="T17" fmla="*/ 230 h 359"/>
                <a:gd name="T18" fmla="*/ 118 w 296"/>
                <a:gd name="T19" fmla="*/ 247 h 359"/>
                <a:gd name="T20" fmla="*/ 190 w 296"/>
                <a:gd name="T21" fmla="*/ 208 h 359"/>
                <a:gd name="T22" fmla="*/ 239 w 296"/>
                <a:gd name="T23" fmla="*/ 247 h 359"/>
                <a:gd name="T24" fmla="*/ 280 w 296"/>
                <a:gd name="T25" fmla="*/ 217 h 359"/>
                <a:gd name="T26" fmla="*/ 296 w 296"/>
                <a:gd name="T27" fmla="*/ 163 h 359"/>
                <a:gd name="T28" fmla="*/ 290 w 296"/>
                <a:gd name="T29" fmla="*/ 158 h 359"/>
                <a:gd name="T30" fmla="*/ 282 w 296"/>
                <a:gd name="T31" fmla="*/ 168 h 359"/>
                <a:gd name="T32" fmla="*/ 240 w 296"/>
                <a:gd name="T33" fmla="*/ 235 h 359"/>
                <a:gd name="T34" fmla="*/ 224 w 296"/>
                <a:gd name="T35" fmla="*/ 210 h 359"/>
                <a:gd name="T36" fmla="*/ 235 w 296"/>
                <a:gd name="T37" fmla="*/ 154 h 359"/>
                <a:gd name="T38" fmla="*/ 250 w 296"/>
                <a:gd name="T39" fmla="*/ 95 h 359"/>
                <a:gd name="T40" fmla="*/ 260 w 296"/>
                <a:gd name="T41" fmla="*/ 58 h 359"/>
                <a:gd name="T42" fmla="*/ 268 w 296"/>
                <a:gd name="T43" fmla="*/ 21 h 359"/>
                <a:gd name="T44" fmla="*/ 252 w 296"/>
                <a:gd name="T45" fmla="*/ 6 h 359"/>
                <a:gd name="T46" fmla="*/ 231 w 296"/>
                <a:gd name="T47" fmla="*/ 25 h 359"/>
                <a:gd name="T48" fmla="*/ 205 w 296"/>
                <a:gd name="T49" fmla="*/ 127 h 359"/>
                <a:gd name="T50" fmla="*/ 191 w 296"/>
                <a:gd name="T51" fmla="*/ 183 h 359"/>
                <a:gd name="T52" fmla="*/ 120 w 296"/>
                <a:gd name="T53" fmla="*/ 235 h 359"/>
                <a:gd name="T54" fmla="*/ 80 w 296"/>
                <a:gd name="T55" fmla="*/ 188 h 359"/>
                <a:gd name="T56" fmla="*/ 87 w 296"/>
                <a:gd name="T57" fmla="*/ 142 h 359"/>
                <a:gd name="T58" fmla="*/ 110 w 296"/>
                <a:gd name="T59" fmla="*/ 5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6" h="359">
                  <a:moveTo>
                    <a:pt x="110" y="50"/>
                  </a:moveTo>
                  <a:cubicBezTo>
                    <a:pt x="113" y="38"/>
                    <a:pt x="118" y="18"/>
                    <a:pt x="118" y="15"/>
                  </a:cubicBezTo>
                  <a:cubicBezTo>
                    <a:pt x="118" y="6"/>
                    <a:pt x="112" y="0"/>
                    <a:pt x="102" y="0"/>
                  </a:cubicBezTo>
                  <a:cubicBezTo>
                    <a:pt x="101" y="0"/>
                    <a:pt x="86" y="1"/>
                    <a:pt x="81" y="20"/>
                  </a:cubicBezTo>
                  <a:lnTo>
                    <a:pt x="2" y="336"/>
                  </a:lnTo>
                  <a:cubicBezTo>
                    <a:pt x="0" y="342"/>
                    <a:pt x="0" y="343"/>
                    <a:pt x="0" y="344"/>
                  </a:cubicBezTo>
                  <a:cubicBezTo>
                    <a:pt x="0" y="353"/>
                    <a:pt x="6" y="359"/>
                    <a:pt x="16" y="359"/>
                  </a:cubicBezTo>
                  <a:cubicBezTo>
                    <a:pt x="27" y="359"/>
                    <a:pt x="34" y="349"/>
                    <a:pt x="35" y="348"/>
                  </a:cubicBezTo>
                  <a:cubicBezTo>
                    <a:pt x="37" y="343"/>
                    <a:pt x="44" y="314"/>
                    <a:pt x="65" y="230"/>
                  </a:cubicBezTo>
                  <a:cubicBezTo>
                    <a:pt x="82" y="245"/>
                    <a:pt x="107" y="247"/>
                    <a:pt x="118" y="247"/>
                  </a:cubicBezTo>
                  <a:cubicBezTo>
                    <a:pt x="156" y="247"/>
                    <a:pt x="177" y="223"/>
                    <a:pt x="190" y="208"/>
                  </a:cubicBezTo>
                  <a:cubicBezTo>
                    <a:pt x="195" y="232"/>
                    <a:pt x="215" y="247"/>
                    <a:pt x="239" y="247"/>
                  </a:cubicBezTo>
                  <a:cubicBezTo>
                    <a:pt x="258" y="247"/>
                    <a:pt x="271" y="235"/>
                    <a:pt x="280" y="217"/>
                  </a:cubicBezTo>
                  <a:cubicBezTo>
                    <a:pt x="289" y="198"/>
                    <a:pt x="296" y="164"/>
                    <a:pt x="296" y="163"/>
                  </a:cubicBezTo>
                  <a:cubicBezTo>
                    <a:pt x="296" y="158"/>
                    <a:pt x="291" y="158"/>
                    <a:pt x="290" y="158"/>
                  </a:cubicBezTo>
                  <a:cubicBezTo>
                    <a:pt x="284" y="158"/>
                    <a:pt x="284" y="160"/>
                    <a:pt x="282" y="168"/>
                  </a:cubicBezTo>
                  <a:cubicBezTo>
                    <a:pt x="273" y="203"/>
                    <a:pt x="263" y="235"/>
                    <a:pt x="240" y="235"/>
                  </a:cubicBezTo>
                  <a:cubicBezTo>
                    <a:pt x="226" y="235"/>
                    <a:pt x="224" y="221"/>
                    <a:pt x="224" y="210"/>
                  </a:cubicBezTo>
                  <a:cubicBezTo>
                    <a:pt x="224" y="198"/>
                    <a:pt x="231" y="173"/>
                    <a:pt x="235" y="154"/>
                  </a:cubicBezTo>
                  <a:lnTo>
                    <a:pt x="250" y="95"/>
                  </a:lnTo>
                  <a:cubicBezTo>
                    <a:pt x="252" y="86"/>
                    <a:pt x="257" y="66"/>
                    <a:pt x="260" y="58"/>
                  </a:cubicBezTo>
                  <a:cubicBezTo>
                    <a:pt x="262" y="45"/>
                    <a:pt x="268" y="24"/>
                    <a:pt x="268" y="21"/>
                  </a:cubicBezTo>
                  <a:cubicBezTo>
                    <a:pt x="268" y="11"/>
                    <a:pt x="260" y="6"/>
                    <a:pt x="252" y="6"/>
                  </a:cubicBezTo>
                  <a:cubicBezTo>
                    <a:pt x="249" y="6"/>
                    <a:pt x="235" y="7"/>
                    <a:pt x="231" y="25"/>
                  </a:cubicBezTo>
                  <a:lnTo>
                    <a:pt x="205" y="127"/>
                  </a:lnTo>
                  <a:cubicBezTo>
                    <a:pt x="198" y="155"/>
                    <a:pt x="192" y="178"/>
                    <a:pt x="191" y="183"/>
                  </a:cubicBezTo>
                  <a:cubicBezTo>
                    <a:pt x="190" y="186"/>
                    <a:pt x="164" y="235"/>
                    <a:pt x="120" y="235"/>
                  </a:cubicBezTo>
                  <a:cubicBezTo>
                    <a:pt x="93" y="235"/>
                    <a:pt x="80" y="217"/>
                    <a:pt x="80" y="188"/>
                  </a:cubicBezTo>
                  <a:cubicBezTo>
                    <a:pt x="80" y="172"/>
                    <a:pt x="83" y="157"/>
                    <a:pt x="87" y="142"/>
                  </a:cubicBezTo>
                  <a:lnTo>
                    <a:pt x="110" y="5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9" name="Freeform 140">
              <a:extLst>
                <a:ext uri="{FF2B5EF4-FFF2-40B4-BE49-F238E27FC236}">
                  <a16:creationId xmlns:a16="http://schemas.microsoft.com/office/drawing/2014/main" id="{19637EF1-DBDA-4E7F-8A90-9198A80CCFC7}"/>
                </a:ext>
              </a:extLst>
            </p:cNvPr>
            <p:cNvSpPr>
              <a:spLocks/>
            </p:cNvSpPr>
            <p:nvPr>
              <p:custDataLst>
                <p:tags r:id="rId129"/>
              </p:custDataLst>
            </p:nvPr>
          </p:nvSpPr>
          <p:spPr bwMode="auto">
            <a:xfrm>
              <a:off x="5783263" y="2632075"/>
              <a:ext cx="82550" cy="80963"/>
            </a:xfrm>
            <a:custGeom>
              <a:avLst/>
              <a:gdLst>
                <a:gd name="T0" fmla="*/ 93 w 257"/>
                <a:gd name="T1" fmla="*/ 6 h 241"/>
                <a:gd name="T2" fmla="*/ 86 w 257"/>
                <a:gd name="T3" fmla="*/ 0 h 241"/>
                <a:gd name="T4" fmla="*/ 19 w 257"/>
                <a:gd name="T5" fmla="*/ 6 h 241"/>
                <a:gd name="T6" fmla="*/ 9 w 257"/>
                <a:gd name="T7" fmla="*/ 17 h 241"/>
                <a:gd name="T8" fmla="*/ 22 w 257"/>
                <a:gd name="T9" fmla="*/ 23 h 241"/>
                <a:gd name="T10" fmla="*/ 49 w 257"/>
                <a:gd name="T11" fmla="*/ 32 h 241"/>
                <a:gd name="T12" fmla="*/ 39 w 257"/>
                <a:gd name="T13" fmla="*/ 77 h 241"/>
                <a:gd name="T14" fmla="*/ 6 w 257"/>
                <a:gd name="T15" fmla="*/ 210 h 241"/>
                <a:gd name="T16" fmla="*/ 0 w 257"/>
                <a:gd name="T17" fmla="*/ 235 h 241"/>
                <a:gd name="T18" fmla="*/ 9 w 257"/>
                <a:gd name="T19" fmla="*/ 241 h 241"/>
                <a:gd name="T20" fmla="*/ 16 w 257"/>
                <a:gd name="T21" fmla="*/ 241 h 241"/>
                <a:gd name="T22" fmla="*/ 170 w 257"/>
                <a:gd name="T23" fmla="*/ 161 h 241"/>
                <a:gd name="T24" fmla="*/ 257 w 257"/>
                <a:gd name="T25" fmla="*/ 15 h 241"/>
                <a:gd name="T26" fmla="*/ 241 w 257"/>
                <a:gd name="T27" fmla="*/ 0 h 241"/>
                <a:gd name="T28" fmla="*/ 220 w 257"/>
                <a:gd name="T29" fmla="*/ 18 h 241"/>
                <a:gd name="T30" fmla="*/ 40 w 257"/>
                <a:gd name="T31" fmla="*/ 223 h 241"/>
                <a:gd name="T32" fmla="*/ 93 w 257"/>
                <a:gd name="T33" fmla="*/ 6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7" h="241">
                  <a:moveTo>
                    <a:pt x="93" y="6"/>
                  </a:moveTo>
                  <a:cubicBezTo>
                    <a:pt x="93" y="6"/>
                    <a:pt x="93" y="0"/>
                    <a:pt x="86" y="0"/>
                  </a:cubicBezTo>
                  <a:cubicBezTo>
                    <a:pt x="73" y="0"/>
                    <a:pt x="34" y="5"/>
                    <a:pt x="19" y="6"/>
                  </a:cubicBezTo>
                  <a:cubicBezTo>
                    <a:pt x="15" y="6"/>
                    <a:pt x="9" y="7"/>
                    <a:pt x="9" y="17"/>
                  </a:cubicBezTo>
                  <a:cubicBezTo>
                    <a:pt x="9" y="23"/>
                    <a:pt x="14" y="23"/>
                    <a:pt x="22" y="23"/>
                  </a:cubicBezTo>
                  <a:cubicBezTo>
                    <a:pt x="48" y="23"/>
                    <a:pt x="49" y="27"/>
                    <a:pt x="49" y="32"/>
                  </a:cubicBezTo>
                  <a:cubicBezTo>
                    <a:pt x="49" y="36"/>
                    <a:pt x="43" y="62"/>
                    <a:pt x="39" y="77"/>
                  </a:cubicBezTo>
                  <a:lnTo>
                    <a:pt x="6" y="210"/>
                  </a:lnTo>
                  <a:cubicBezTo>
                    <a:pt x="4" y="218"/>
                    <a:pt x="0" y="234"/>
                    <a:pt x="0" y="235"/>
                  </a:cubicBezTo>
                  <a:cubicBezTo>
                    <a:pt x="0" y="241"/>
                    <a:pt x="5" y="241"/>
                    <a:pt x="9" y="241"/>
                  </a:cubicBezTo>
                  <a:lnTo>
                    <a:pt x="16" y="241"/>
                  </a:lnTo>
                  <a:cubicBezTo>
                    <a:pt x="54" y="235"/>
                    <a:pt x="114" y="213"/>
                    <a:pt x="170" y="161"/>
                  </a:cubicBezTo>
                  <a:cubicBezTo>
                    <a:pt x="242" y="94"/>
                    <a:pt x="257" y="20"/>
                    <a:pt x="257" y="15"/>
                  </a:cubicBezTo>
                  <a:cubicBezTo>
                    <a:pt x="257" y="6"/>
                    <a:pt x="250" y="0"/>
                    <a:pt x="241" y="0"/>
                  </a:cubicBezTo>
                  <a:cubicBezTo>
                    <a:pt x="237" y="0"/>
                    <a:pt x="224" y="2"/>
                    <a:pt x="220" y="18"/>
                  </a:cubicBezTo>
                  <a:cubicBezTo>
                    <a:pt x="185" y="142"/>
                    <a:pt x="102" y="203"/>
                    <a:pt x="40" y="223"/>
                  </a:cubicBezTo>
                  <a:lnTo>
                    <a:pt x="93" y="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50" name="Freeform 141">
              <a:extLst>
                <a:ext uri="{FF2B5EF4-FFF2-40B4-BE49-F238E27FC236}">
                  <a16:creationId xmlns:a16="http://schemas.microsoft.com/office/drawing/2014/main" id="{7828B29A-D105-4BF7-917C-00C5A388A348}"/>
                </a:ext>
              </a:extLst>
            </p:cNvPr>
            <p:cNvSpPr>
              <a:spLocks/>
            </p:cNvSpPr>
            <p:nvPr>
              <p:custDataLst>
                <p:tags r:id="rId130"/>
              </p:custDataLst>
            </p:nvPr>
          </p:nvSpPr>
          <p:spPr bwMode="auto">
            <a:xfrm>
              <a:off x="5892800" y="2576513"/>
              <a:ext cx="7938" cy="182563"/>
            </a:xfrm>
            <a:custGeom>
              <a:avLst/>
              <a:gdLst>
                <a:gd name="T0" fmla="*/ 22 w 22"/>
                <a:gd name="T1" fmla="*/ 20 h 546"/>
                <a:gd name="T2" fmla="*/ 11 w 22"/>
                <a:gd name="T3" fmla="*/ 0 h 546"/>
                <a:gd name="T4" fmla="*/ 0 w 22"/>
                <a:gd name="T5" fmla="*/ 20 h 546"/>
                <a:gd name="T6" fmla="*/ 0 w 22"/>
                <a:gd name="T7" fmla="*/ 526 h 546"/>
                <a:gd name="T8" fmla="*/ 11 w 22"/>
                <a:gd name="T9" fmla="*/ 546 h 546"/>
                <a:gd name="T10" fmla="*/ 22 w 22"/>
                <a:gd name="T11" fmla="*/ 526 h 546"/>
                <a:gd name="T12" fmla="*/ 22 w 22"/>
                <a:gd name="T13" fmla="*/ 2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46">
                  <a:moveTo>
                    <a:pt x="22" y="20"/>
                  </a:moveTo>
                  <a:cubicBezTo>
                    <a:pt x="22" y="10"/>
                    <a:pt x="22" y="0"/>
                    <a:pt x="11" y="0"/>
                  </a:cubicBezTo>
                  <a:cubicBezTo>
                    <a:pt x="0" y="0"/>
                    <a:pt x="0" y="10"/>
                    <a:pt x="0" y="20"/>
                  </a:cubicBezTo>
                  <a:lnTo>
                    <a:pt x="0" y="526"/>
                  </a:lnTo>
                  <a:cubicBezTo>
                    <a:pt x="0" y="536"/>
                    <a:pt x="0" y="546"/>
                    <a:pt x="11" y="546"/>
                  </a:cubicBezTo>
                  <a:cubicBezTo>
                    <a:pt x="22" y="546"/>
                    <a:pt x="22" y="536"/>
                    <a:pt x="22" y="526"/>
                  </a:cubicBezTo>
                  <a:lnTo>
                    <a:pt x="22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51" name="Freeform 142">
              <a:extLst>
                <a:ext uri="{FF2B5EF4-FFF2-40B4-BE49-F238E27FC236}">
                  <a16:creationId xmlns:a16="http://schemas.microsoft.com/office/drawing/2014/main" id="{F894F138-6281-4B2B-95ED-D0907DBF5B47}"/>
                </a:ext>
              </a:extLst>
            </p:cNvPr>
            <p:cNvSpPr>
              <a:spLocks/>
            </p:cNvSpPr>
            <p:nvPr>
              <p:custDataLst>
                <p:tags r:id="rId131"/>
              </p:custDataLst>
            </p:nvPr>
          </p:nvSpPr>
          <p:spPr bwMode="auto">
            <a:xfrm>
              <a:off x="5932488" y="2632075"/>
              <a:ext cx="85725" cy="82550"/>
            </a:xfrm>
            <a:custGeom>
              <a:avLst/>
              <a:gdLst>
                <a:gd name="T0" fmla="*/ 2 w 267"/>
                <a:gd name="T1" fmla="*/ 220 h 247"/>
                <a:gd name="T2" fmla="*/ 0 w 267"/>
                <a:gd name="T3" fmla="*/ 233 h 247"/>
                <a:gd name="T4" fmla="*/ 15 w 267"/>
                <a:gd name="T5" fmla="*/ 247 h 247"/>
                <a:gd name="T6" fmla="*/ 39 w 267"/>
                <a:gd name="T7" fmla="*/ 217 h 247"/>
                <a:gd name="T8" fmla="*/ 65 w 267"/>
                <a:gd name="T9" fmla="*/ 116 h 247"/>
                <a:gd name="T10" fmla="*/ 158 w 267"/>
                <a:gd name="T11" fmla="*/ 162 h 247"/>
                <a:gd name="T12" fmla="*/ 157 w 267"/>
                <a:gd name="T13" fmla="*/ 174 h 247"/>
                <a:gd name="T14" fmla="*/ 154 w 267"/>
                <a:gd name="T15" fmla="*/ 193 h 247"/>
                <a:gd name="T16" fmla="*/ 205 w 267"/>
                <a:gd name="T17" fmla="*/ 247 h 247"/>
                <a:gd name="T18" fmla="*/ 247 w 267"/>
                <a:gd name="T19" fmla="*/ 219 h 247"/>
                <a:gd name="T20" fmla="*/ 267 w 267"/>
                <a:gd name="T21" fmla="*/ 163 h 247"/>
                <a:gd name="T22" fmla="*/ 261 w 267"/>
                <a:gd name="T23" fmla="*/ 158 h 247"/>
                <a:gd name="T24" fmla="*/ 253 w 267"/>
                <a:gd name="T25" fmla="*/ 168 h 247"/>
                <a:gd name="T26" fmla="*/ 206 w 267"/>
                <a:gd name="T27" fmla="*/ 235 h 247"/>
                <a:gd name="T28" fmla="*/ 188 w 267"/>
                <a:gd name="T29" fmla="*/ 209 h 247"/>
                <a:gd name="T30" fmla="*/ 193 w 267"/>
                <a:gd name="T31" fmla="*/ 179 h 247"/>
                <a:gd name="T32" fmla="*/ 195 w 267"/>
                <a:gd name="T33" fmla="*/ 161 h 247"/>
                <a:gd name="T34" fmla="*/ 89 w 267"/>
                <a:gd name="T35" fmla="*/ 104 h 247"/>
                <a:gd name="T36" fmla="*/ 140 w 267"/>
                <a:gd name="T37" fmla="*/ 67 h 247"/>
                <a:gd name="T38" fmla="*/ 202 w 267"/>
                <a:gd name="T39" fmla="*/ 24 h 247"/>
                <a:gd name="T40" fmla="*/ 200 w 267"/>
                <a:gd name="T41" fmla="*/ 36 h 247"/>
                <a:gd name="T42" fmla="*/ 220 w 267"/>
                <a:gd name="T43" fmla="*/ 55 h 247"/>
                <a:gd name="T44" fmla="*/ 250 w 267"/>
                <a:gd name="T45" fmla="*/ 25 h 247"/>
                <a:gd name="T46" fmla="*/ 228 w 267"/>
                <a:gd name="T47" fmla="*/ 6 h 247"/>
                <a:gd name="T48" fmla="*/ 139 w 267"/>
                <a:gd name="T49" fmla="*/ 54 h 247"/>
                <a:gd name="T50" fmla="*/ 69 w 267"/>
                <a:gd name="T51" fmla="*/ 100 h 247"/>
                <a:gd name="T52" fmla="*/ 80 w 267"/>
                <a:gd name="T53" fmla="*/ 58 h 247"/>
                <a:gd name="T54" fmla="*/ 89 w 267"/>
                <a:gd name="T55" fmla="*/ 15 h 247"/>
                <a:gd name="T56" fmla="*/ 74 w 267"/>
                <a:gd name="T57" fmla="*/ 0 h 247"/>
                <a:gd name="T58" fmla="*/ 52 w 267"/>
                <a:gd name="T59" fmla="*/ 20 h 247"/>
                <a:gd name="T60" fmla="*/ 2 w 267"/>
                <a:gd name="T61" fmla="*/ 22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7" h="247">
                  <a:moveTo>
                    <a:pt x="2" y="220"/>
                  </a:moveTo>
                  <a:cubicBezTo>
                    <a:pt x="0" y="228"/>
                    <a:pt x="0" y="229"/>
                    <a:pt x="0" y="233"/>
                  </a:cubicBezTo>
                  <a:cubicBezTo>
                    <a:pt x="0" y="242"/>
                    <a:pt x="7" y="247"/>
                    <a:pt x="15" y="247"/>
                  </a:cubicBezTo>
                  <a:cubicBezTo>
                    <a:pt x="32" y="247"/>
                    <a:pt x="35" y="234"/>
                    <a:pt x="39" y="217"/>
                  </a:cubicBezTo>
                  <a:cubicBezTo>
                    <a:pt x="45" y="197"/>
                    <a:pt x="42" y="207"/>
                    <a:pt x="65" y="116"/>
                  </a:cubicBezTo>
                  <a:cubicBezTo>
                    <a:pt x="111" y="118"/>
                    <a:pt x="158" y="127"/>
                    <a:pt x="158" y="162"/>
                  </a:cubicBezTo>
                  <a:cubicBezTo>
                    <a:pt x="158" y="166"/>
                    <a:pt x="158" y="169"/>
                    <a:pt x="157" y="174"/>
                  </a:cubicBezTo>
                  <a:cubicBezTo>
                    <a:pt x="155" y="183"/>
                    <a:pt x="154" y="189"/>
                    <a:pt x="154" y="193"/>
                  </a:cubicBezTo>
                  <a:cubicBezTo>
                    <a:pt x="154" y="226"/>
                    <a:pt x="176" y="247"/>
                    <a:pt x="205" y="247"/>
                  </a:cubicBezTo>
                  <a:cubicBezTo>
                    <a:pt x="222" y="247"/>
                    <a:pt x="236" y="237"/>
                    <a:pt x="247" y="219"/>
                  </a:cubicBezTo>
                  <a:cubicBezTo>
                    <a:pt x="261" y="196"/>
                    <a:pt x="267" y="164"/>
                    <a:pt x="267" y="163"/>
                  </a:cubicBezTo>
                  <a:cubicBezTo>
                    <a:pt x="267" y="158"/>
                    <a:pt x="262" y="158"/>
                    <a:pt x="261" y="158"/>
                  </a:cubicBezTo>
                  <a:cubicBezTo>
                    <a:pt x="255" y="158"/>
                    <a:pt x="255" y="160"/>
                    <a:pt x="253" y="168"/>
                  </a:cubicBezTo>
                  <a:cubicBezTo>
                    <a:pt x="243" y="205"/>
                    <a:pt x="230" y="235"/>
                    <a:pt x="206" y="235"/>
                  </a:cubicBezTo>
                  <a:cubicBezTo>
                    <a:pt x="194" y="235"/>
                    <a:pt x="188" y="228"/>
                    <a:pt x="188" y="209"/>
                  </a:cubicBezTo>
                  <a:cubicBezTo>
                    <a:pt x="188" y="201"/>
                    <a:pt x="190" y="188"/>
                    <a:pt x="193" y="179"/>
                  </a:cubicBezTo>
                  <a:cubicBezTo>
                    <a:pt x="194" y="174"/>
                    <a:pt x="195" y="167"/>
                    <a:pt x="195" y="161"/>
                  </a:cubicBezTo>
                  <a:cubicBezTo>
                    <a:pt x="195" y="109"/>
                    <a:pt x="120" y="106"/>
                    <a:pt x="89" y="104"/>
                  </a:cubicBezTo>
                  <a:cubicBezTo>
                    <a:pt x="107" y="95"/>
                    <a:pt x="125" y="80"/>
                    <a:pt x="140" y="67"/>
                  </a:cubicBezTo>
                  <a:cubicBezTo>
                    <a:pt x="165" y="46"/>
                    <a:pt x="181" y="33"/>
                    <a:pt x="202" y="24"/>
                  </a:cubicBezTo>
                  <a:cubicBezTo>
                    <a:pt x="201" y="26"/>
                    <a:pt x="200" y="33"/>
                    <a:pt x="200" y="36"/>
                  </a:cubicBezTo>
                  <a:cubicBezTo>
                    <a:pt x="200" y="42"/>
                    <a:pt x="203" y="55"/>
                    <a:pt x="220" y="55"/>
                  </a:cubicBezTo>
                  <a:cubicBezTo>
                    <a:pt x="238" y="55"/>
                    <a:pt x="250" y="39"/>
                    <a:pt x="250" y="25"/>
                  </a:cubicBezTo>
                  <a:cubicBezTo>
                    <a:pt x="250" y="20"/>
                    <a:pt x="248" y="6"/>
                    <a:pt x="228" y="6"/>
                  </a:cubicBezTo>
                  <a:cubicBezTo>
                    <a:pt x="195" y="6"/>
                    <a:pt x="163" y="34"/>
                    <a:pt x="139" y="54"/>
                  </a:cubicBezTo>
                  <a:cubicBezTo>
                    <a:pt x="101" y="85"/>
                    <a:pt x="88" y="94"/>
                    <a:pt x="69" y="100"/>
                  </a:cubicBezTo>
                  <a:cubicBezTo>
                    <a:pt x="70" y="94"/>
                    <a:pt x="77" y="67"/>
                    <a:pt x="80" y="58"/>
                  </a:cubicBezTo>
                  <a:cubicBezTo>
                    <a:pt x="83" y="43"/>
                    <a:pt x="89" y="18"/>
                    <a:pt x="89" y="15"/>
                  </a:cubicBezTo>
                  <a:cubicBezTo>
                    <a:pt x="89" y="6"/>
                    <a:pt x="83" y="0"/>
                    <a:pt x="74" y="0"/>
                  </a:cubicBezTo>
                  <a:cubicBezTo>
                    <a:pt x="72" y="0"/>
                    <a:pt x="57" y="0"/>
                    <a:pt x="52" y="20"/>
                  </a:cubicBezTo>
                  <a:lnTo>
                    <a:pt x="2" y="2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52" name="Freeform 143">
              <a:extLst>
                <a:ext uri="{FF2B5EF4-FFF2-40B4-BE49-F238E27FC236}">
                  <a16:creationId xmlns:a16="http://schemas.microsoft.com/office/drawing/2014/main" id="{1BA08354-C09B-41CC-81FB-B8777A05460D}"/>
                </a:ext>
              </a:extLst>
            </p:cNvPr>
            <p:cNvSpPr>
              <a:spLocks/>
            </p:cNvSpPr>
            <p:nvPr>
              <p:custDataLst>
                <p:tags r:id="rId132"/>
              </p:custDataLst>
            </p:nvPr>
          </p:nvSpPr>
          <p:spPr bwMode="auto">
            <a:xfrm>
              <a:off x="6034088" y="2586038"/>
              <a:ext cx="87313" cy="130175"/>
            </a:xfrm>
            <a:custGeom>
              <a:avLst/>
              <a:gdLst>
                <a:gd name="T0" fmla="*/ 166 w 270"/>
                <a:gd name="T1" fmla="*/ 219 h 385"/>
                <a:gd name="T2" fmla="*/ 223 w 270"/>
                <a:gd name="T3" fmla="*/ 372 h 385"/>
                <a:gd name="T4" fmla="*/ 252 w 270"/>
                <a:gd name="T5" fmla="*/ 384 h 385"/>
                <a:gd name="T6" fmla="*/ 264 w 270"/>
                <a:gd name="T7" fmla="*/ 384 h 385"/>
                <a:gd name="T8" fmla="*/ 270 w 270"/>
                <a:gd name="T9" fmla="*/ 379 h 385"/>
                <a:gd name="T10" fmla="*/ 267 w 270"/>
                <a:gd name="T11" fmla="*/ 374 h 385"/>
                <a:gd name="T12" fmla="*/ 255 w 270"/>
                <a:gd name="T13" fmla="*/ 349 h 385"/>
                <a:gd name="T14" fmla="*/ 143 w 270"/>
                <a:gd name="T15" fmla="*/ 39 h 385"/>
                <a:gd name="T16" fmla="*/ 77 w 270"/>
                <a:gd name="T17" fmla="*/ 0 h 385"/>
                <a:gd name="T18" fmla="*/ 67 w 270"/>
                <a:gd name="T19" fmla="*/ 6 h 385"/>
                <a:gd name="T20" fmla="*/ 72 w 270"/>
                <a:gd name="T21" fmla="*/ 11 h 385"/>
                <a:gd name="T22" fmla="*/ 107 w 270"/>
                <a:gd name="T23" fmla="*/ 55 h 385"/>
                <a:gd name="T24" fmla="*/ 160 w 270"/>
                <a:gd name="T25" fmla="*/ 203 h 385"/>
                <a:gd name="T26" fmla="*/ 10 w 270"/>
                <a:gd name="T27" fmla="*/ 353 h 385"/>
                <a:gd name="T28" fmla="*/ 0 w 270"/>
                <a:gd name="T29" fmla="*/ 370 h 385"/>
                <a:gd name="T30" fmla="*/ 16 w 270"/>
                <a:gd name="T31" fmla="*/ 385 h 385"/>
                <a:gd name="T32" fmla="*/ 34 w 270"/>
                <a:gd name="T33" fmla="*/ 374 h 385"/>
                <a:gd name="T34" fmla="*/ 166 w 270"/>
                <a:gd name="T35" fmla="*/ 219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0" h="385">
                  <a:moveTo>
                    <a:pt x="166" y="219"/>
                  </a:moveTo>
                  <a:cubicBezTo>
                    <a:pt x="188" y="276"/>
                    <a:pt x="214" y="360"/>
                    <a:pt x="223" y="372"/>
                  </a:cubicBezTo>
                  <a:cubicBezTo>
                    <a:pt x="232" y="384"/>
                    <a:pt x="237" y="384"/>
                    <a:pt x="252" y="384"/>
                  </a:cubicBezTo>
                  <a:lnTo>
                    <a:pt x="264" y="384"/>
                  </a:lnTo>
                  <a:cubicBezTo>
                    <a:pt x="269" y="384"/>
                    <a:pt x="270" y="381"/>
                    <a:pt x="270" y="379"/>
                  </a:cubicBezTo>
                  <a:cubicBezTo>
                    <a:pt x="270" y="377"/>
                    <a:pt x="269" y="376"/>
                    <a:pt x="267" y="374"/>
                  </a:cubicBezTo>
                  <a:cubicBezTo>
                    <a:pt x="262" y="368"/>
                    <a:pt x="258" y="360"/>
                    <a:pt x="255" y="349"/>
                  </a:cubicBezTo>
                  <a:lnTo>
                    <a:pt x="143" y="39"/>
                  </a:lnTo>
                  <a:cubicBezTo>
                    <a:pt x="132" y="7"/>
                    <a:pt x="102" y="0"/>
                    <a:pt x="77" y="0"/>
                  </a:cubicBezTo>
                  <a:cubicBezTo>
                    <a:pt x="74" y="0"/>
                    <a:pt x="67" y="0"/>
                    <a:pt x="67" y="6"/>
                  </a:cubicBezTo>
                  <a:cubicBezTo>
                    <a:pt x="67" y="10"/>
                    <a:pt x="71" y="11"/>
                    <a:pt x="72" y="11"/>
                  </a:cubicBezTo>
                  <a:cubicBezTo>
                    <a:pt x="90" y="15"/>
                    <a:pt x="94" y="18"/>
                    <a:pt x="107" y="55"/>
                  </a:cubicBezTo>
                  <a:lnTo>
                    <a:pt x="160" y="203"/>
                  </a:lnTo>
                  <a:lnTo>
                    <a:pt x="10" y="353"/>
                  </a:lnTo>
                  <a:cubicBezTo>
                    <a:pt x="3" y="359"/>
                    <a:pt x="0" y="363"/>
                    <a:pt x="0" y="370"/>
                  </a:cubicBezTo>
                  <a:cubicBezTo>
                    <a:pt x="0" y="379"/>
                    <a:pt x="8" y="385"/>
                    <a:pt x="16" y="385"/>
                  </a:cubicBezTo>
                  <a:cubicBezTo>
                    <a:pt x="25" y="385"/>
                    <a:pt x="30" y="379"/>
                    <a:pt x="34" y="374"/>
                  </a:cubicBezTo>
                  <a:lnTo>
                    <a:pt x="166" y="21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53" name="Freeform 144">
              <a:extLst>
                <a:ext uri="{FF2B5EF4-FFF2-40B4-BE49-F238E27FC236}">
                  <a16:creationId xmlns:a16="http://schemas.microsoft.com/office/drawing/2014/main" id="{2B8D3696-28E1-4D0B-AC45-54DFB2A9CCA8}"/>
                </a:ext>
              </a:extLst>
            </p:cNvPr>
            <p:cNvSpPr>
              <a:spLocks/>
            </p:cNvSpPr>
            <p:nvPr>
              <p:custDataLst>
                <p:tags r:id="rId133"/>
              </p:custDataLst>
            </p:nvPr>
          </p:nvSpPr>
          <p:spPr bwMode="auto">
            <a:xfrm>
              <a:off x="6138863" y="2576513"/>
              <a:ext cx="41275" cy="182563"/>
            </a:xfrm>
            <a:custGeom>
              <a:avLst/>
              <a:gdLst>
                <a:gd name="T0" fmla="*/ 127 w 127"/>
                <a:gd name="T1" fmla="*/ 273 h 546"/>
                <a:gd name="T2" fmla="*/ 91 w 127"/>
                <a:gd name="T3" fmla="*/ 103 h 546"/>
                <a:gd name="T4" fmla="*/ 6 w 127"/>
                <a:gd name="T5" fmla="*/ 0 h 546"/>
                <a:gd name="T6" fmla="*/ 0 w 127"/>
                <a:gd name="T7" fmla="*/ 6 h 546"/>
                <a:gd name="T8" fmla="*/ 10 w 127"/>
                <a:gd name="T9" fmla="*/ 18 h 546"/>
                <a:gd name="T10" fmla="*/ 95 w 127"/>
                <a:gd name="T11" fmla="*/ 273 h 546"/>
                <a:gd name="T12" fmla="*/ 7 w 127"/>
                <a:gd name="T13" fmla="*/ 531 h 546"/>
                <a:gd name="T14" fmla="*/ 0 w 127"/>
                <a:gd name="T15" fmla="*/ 540 h 546"/>
                <a:gd name="T16" fmla="*/ 6 w 127"/>
                <a:gd name="T17" fmla="*/ 546 h 546"/>
                <a:gd name="T18" fmla="*/ 92 w 127"/>
                <a:gd name="T19" fmla="*/ 439 h 546"/>
                <a:gd name="T20" fmla="*/ 127 w 127"/>
                <a:gd name="T21" fmla="*/ 273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546">
                  <a:moveTo>
                    <a:pt x="127" y="273"/>
                  </a:moveTo>
                  <a:cubicBezTo>
                    <a:pt x="127" y="230"/>
                    <a:pt x="121" y="164"/>
                    <a:pt x="91" y="103"/>
                  </a:cubicBezTo>
                  <a:cubicBezTo>
                    <a:pt x="58" y="36"/>
                    <a:pt x="11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7"/>
                    <a:pt x="0" y="8"/>
                    <a:pt x="10" y="18"/>
                  </a:cubicBezTo>
                  <a:cubicBezTo>
                    <a:pt x="64" y="72"/>
                    <a:pt x="95" y="159"/>
                    <a:pt x="95" y="273"/>
                  </a:cubicBezTo>
                  <a:cubicBezTo>
                    <a:pt x="95" y="366"/>
                    <a:pt x="75" y="462"/>
                    <a:pt x="7" y="531"/>
                  </a:cubicBezTo>
                  <a:cubicBezTo>
                    <a:pt x="0" y="537"/>
                    <a:pt x="0" y="539"/>
                    <a:pt x="0" y="540"/>
                  </a:cubicBezTo>
                  <a:cubicBezTo>
                    <a:pt x="0" y="543"/>
                    <a:pt x="2" y="546"/>
                    <a:pt x="6" y="546"/>
                  </a:cubicBezTo>
                  <a:cubicBezTo>
                    <a:pt x="11" y="546"/>
                    <a:pt x="60" y="509"/>
                    <a:pt x="92" y="439"/>
                  </a:cubicBezTo>
                  <a:cubicBezTo>
                    <a:pt x="120" y="379"/>
                    <a:pt x="127" y="319"/>
                    <a:pt x="127" y="27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54" name="Freeform 145">
              <a:extLst>
                <a:ext uri="{FF2B5EF4-FFF2-40B4-BE49-F238E27FC236}">
                  <a16:creationId xmlns:a16="http://schemas.microsoft.com/office/drawing/2014/main" id="{03AAC7AA-3EB5-42A5-8548-F18E511DD7C4}"/>
                </a:ext>
              </a:extLst>
            </p:cNvPr>
            <p:cNvSpPr>
              <a:spLocks noEditPoints="1"/>
            </p:cNvSpPr>
            <p:nvPr>
              <p:custDataLst>
                <p:tags r:id="rId134"/>
              </p:custDataLst>
            </p:nvPr>
          </p:nvSpPr>
          <p:spPr bwMode="auto">
            <a:xfrm>
              <a:off x="6203950" y="2589213"/>
              <a:ext cx="136525" cy="123825"/>
            </a:xfrm>
            <a:custGeom>
              <a:avLst/>
              <a:gdLst>
                <a:gd name="T0" fmla="*/ 65 w 417"/>
                <a:gd name="T1" fmla="*/ 330 h 372"/>
                <a:gd name="T2" fmla="*/ 15 w 417"/>
                <a:gd name="T3" fmla="*/ 355 h 372"/>
                <a:gd name="T4" fmla="*/ 0 w 417"/>
                <a:gd name="T5" fmla="*/ 366 h 372"/>
                <a:gd name="T6" fmla="*/ 15 w 417"/>
                <a:gd name="T7" fmla="*/ 372 h 372"/>
                <a:gd name="T8" fmla="*/ 196 w 417"/>
                <a:gd name="T9" fmla="*/ 372 h 372"/>
                <a:gd name="T10" fmla="*/ 417 w 417"/>
                <a:gd name="T11" fmla="*/ 138 h 372"/>
                <a:gd name="T12" fmla="*/ 288 w 417"/>
                <a:gd name="T13" fmla="*/ 0 h 372"/>
                <a:gd name="T14" fmla="*/ 105 w 417"/>
                <a:gd name="T15" fmla="*/ 0 h 372"/>
                <a:gd name="T16" fmla="*/ 89 w 417"/>
                <a:gd name="T17" fmla="*/ 10 h 372"/>
                <a:gd name="T18" fmla="*/ 105 w 417"/>
                <a:gd name="T19" fmla="*/ 17 h 372"/>
                <a:gd name="T20" fmla="*/ 128 w 417"/>
                <a:gd name="T21" fmla="*/ 18 h 372"/>
                <a:gd name="T22" fmla="*/ 140 w 417"/>
                <a:gd name="T23" fmla="*/ 26 h 372"/>
                <a:gd name="T24" fmla="*/ 138 w 417"/>
                <a:gd name="T25" fmla="*/ 37 h 372"/>
                <a:gd name="T26" fmla="*/ 65 w 417"/>
                <a:gd name="T27" fmla="*/ 330 h 372"/>
                <a:gd name="T28" fmla="*/ 183 w 417"/>
                <a:gd name="T29" fmla="*/ 37 h 372"/>
                <a:gd name="T30" fmla="*/ 212 w 417"/>
                <a:gd name="T31" fmla="*/ 17 h 372"/>
                <a:gd name="T32" fmla="*/ 270 w 417"/>
                <a:gd name="T33" fmla="*/ 17 h 372"/>
                <a:gd name="T34" fmla="*/ 369 w 417"/>
                <a:gd name="T35" fmla="*/ 118 h 372"/>
                <a:gd name="T36" fmla="*/ 312 w 417"/>
                <a:gd name="T37" fmla="*/ 294 h 372"/>
                <a:gd name="T38" fmla="*/ 186 w 417"/>
                <a:gd name="T39" fmla="*/ 355 h 372"/>
                <a:gd name="T40" fmla="*/ 124 w 417"/>
                <a:gd name="T41" fmla="*/ 355 h 372"/>
                <a:gd name="T42" fmla="*/ 112 w 417"/>
                <a:gd name="T43" fmla="*/ 355 h 372"/>
                <a:gd name="T44" fmla="*/ 105 w 417"/>
                <a:gd name="T45" fmla="*/ 349 h 372"/>
                <a:gd name="T46" fmla="*/ 108 w 417"/>
                <a:gd name="T47" fmla="*/ 337 h 372"/>
                <a:gd name="T48" fmla="*/ 183 w 417"/>
                <a:gd name="T49" fmla="*/ 37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7" h="372">
                  <a:moveTo>
                    <a:pt x="65" y="330"/>
                  </a:moveTo>
                  <a:cubicBezTo>
                    <a:pt x="59" y="351"/>
                    <a:pt x="58" y="355"/>
                    <a:pt x="15" y="355"/>
                  </a:cubicBezTo>
                  <a:cubicBezTo>
                    <a:pt x="6" y="355"/>
                    <a:pt x="0" y="355"/>
                    <a:pt x="0" y="366"/>
                  </a:cubicBezTo>
                  <a:cubicBezTo>
                    <a:pt x="0" y="372"/>
                    <a:pt x="5" y="372"/>
                    <a:pt x="15" y="372"/>
                  </a:cubicBezTo>
                  <a:lnTo>
                    <a:pt x="196" y="372"/>
                  </a:lnTo>
                  <a:cubicBezTo>
                    <a:pt x="309" y="372"/>
                    <a:pt x="417" y="257"/>
                    <a:pt x="417" y="138"/>
                  </a:cubicBezTo>
                  <a:cubicBezTo>
                    <a:pt x="417" y="61"/>
                    <a:pt x="370" y="0"/>
                    <a:pt x="288" y="0"/>
                  </a:cubicBezTo>
                  <a:lnTo>
                    <a:pt x="105" y="0"/>
                  </a:lnTo>
                  <a:cubicBezTo>
                    <a:pt x="95" y="0"/>
                    <a:pt x="89" y="0"/>
                    <a:pt x="89" y="10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12" y="17"/>
                    <a:pt x="122" y="17"/>
                    <a:pt x="128" y="18"/>
                  </a:cubicBezTo>
                  <a:cubicBezTo>
                    <a:pt x="137" y="19"/>
                    <a:pt x="140" y="20"/>
                    <a:pt x="140" y="26"/>
                  </a:cubicBezTo>
                  <a:cubicBezTo>
                    <a:pt x="140" y="29"/>
                    <a:pt x="140" y="30"/>
                    <a:pt x="138" y="37"/>
                  </a:cubicBezTo>
                  <a:lnTo>
                    <a:pt x="65" y="330"/>
                  </a:lnTo>
                  <a:close/>
                  <a:moveTo>
                    <a:pt x="183" y="37"/>
                  </a:moveTo>
                  <a:cubicBezTo>
                    <a:pt x="188" y="18"/>
                    <a:pt x="189" y="17"/>
                    <a:pt x="212" y="17"/>
                  </a:cubicBezTo>
                  <a:lnTo>
                    <a:pt x="270" y="17"/>
                  </a:lnTo>
                  <a:cubicBezTo>
                    <a:pt x="324" y="17"/>
                    <a:pt x="369" y="46"/>
                    <a:pt x="369" y="118"/>
                  </a:cubicBezTo>
                  <a:cubicBezTo>
                    <a:pt x="369" y="144"/>
                    <a:pt x="358" y="234"/>
                    <a:pt x="312" y="294"/>
                  </a:cubicBezTo>
                  <a:cubicBezTo>
                    <a:pt x="296" y="314"/>
                    <a:pt x="253" y="355"/>
                    <a:pt x="186" y="355"/>
                  </a:cubicBezTo>
                  <a:lnTo>
                    <a:pt x="124" y="355"/>
                  </a:lnTo>
                  <a:cubicBezTo>
                    <a:pt x="117" y="355"/>
                    <a:pt x="116" y="355"/>
                    <a:pt x="112" y="355"/>
                  </a:cubicBezTo>
                  <a:cubicBezTo>
                    <a:pt x="107" y="354"/>
                    <a:pt x="105" y="354"/>
                    <a:pt x="105" y="349"/>
                  </a:cubicBezTo>
                  <a:cubicBezTo>
                    <a:pt x="105" y="348"/>
                    <a:pt x="105" y="347"/>
                    <a:pt x="108" y="337"/>
                  </a:cubicBezTo>
                  <a:lnTo>
                    <a:pt x="183" y="3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55" name="Freeform 146">
              <a:extLst>
                <a:ext uri="{FF2B5EF4-FFF2-40B4-BE49-F238E27FC236}">
                  <a16:creationId xmlns:a16="http://schemas.microsoft.com/office/drawing/2014/main" id="{A92FDE98-193A-4C40-BF21-EEA61B509951}"/>
                </a:ext>
              </a:extLst>
            </p:cNvPr>
            <p:cNvSpPr>
              <a:spLocks/>
            </p:cNvSpPr>
            <p:nvPr>
              <p:custDataLst>
                <p:tags r:id="rId135"/>
              </p:custDataLst>
            </p:nvPr>
          </p:nvSpPr>
          <p:spPr bwMode="auto">
            <a:xfrm>
              <a:off x="6351588" y="2684463"/>
              <a:ext cx="68263" cy="60325"/>
            </a:xfrm>
            <a:custGeom>
              <a:avLst/>
              <a:gdLst>
                <a:gd name="T0" fmla="*/ 73 w 208"/>
                <a:gd name="T1" fmla="*/ 75 h 180"/>
                <a:gd name="T2" fmla="*/ 113 w 208"/>
                <a:gd name="T3" fmla="*/ 46 h 180"/>
                <a:gd name="T4" fmla="*/ 155 w 208"/>
                <a:gd name="T5" fmla="*/ 20 h 180"/>
                <a:gd name="T6" fmla="*/ 154 w 208"/>
                <a:gd name="T7" fmla="*/ 26 h 180"/>
                <a:gd name="T8" fmla="*/ 170 w 208"/>
                <a:gd name="T9" fmla="*/ 41 h 180"/>
                <a:gd name="T10" fmla="*/ 192 w 208"/>
                <a:gd name="T11" fmla="*/ 19 h 180"/>
                <a:gd name="T12" fmla="*/ 175 w 208"/>
                <a:gd name="T13" fmla="*/ 4 h 180"/>
                <a:gd name="T14" fmla="*/ 106 w 208"/>
                <a:gd name="T15" fmla="*/ 39 h 180"/>
                <a:gd name="T16" fmla="*/ 53 w 208"/>
                <a:gd name="T17" fmla="*/ 71 h 180"/>
                <a:gd name="T18" fmla="*/ 60 w 208"/>
                <a:gd name="T19" fmla="*/ 42 h 180"/>
                <a:gd name="T20" fmla="*/ 68 w 208"/>
                <a:gd name="T21" fmla="*/ 13 h 180"/>
                <a:gd name="T22" fmla="*/ 55 w 208"/>
                <a:gd name="T23" fmla="*/ 0 h 180"/>
                <a:gd name="T24" fmla="*/ 38 w 208"/>
                <a:gd name="T25" fmla="*/ 12 h 180"/>
                <a:gd name="T26" fmla="*/ 0 w 208"/>
                <a:gd name="T27" fmla="*/ 168 h 180"/>
                <a:gd name="T28" fmla="*/ 12 w 208"/>
                <a:gd name="T29" fmla="*/ 180 h 180"/>
                <a:gd name="T30" fmla="*/ 31 w 208"/>
                <a:gd name="T31" fmla="*/ 160 h 180"/>
                <a:gd name="T32" fmla="*/ 50 w 208"/>
                <a:gd name="T33" fmla="*/ 86 h 180"/>
                <a:gd name="T34" fmla="*/ 122 w 208"/>
                <a:gd name="T35" fmla="*/ 118 h 180"/>
                <a:gd name="T36" fmla="*/ 120 w 208"/>
                <a:gd name="T37" fmla="*/ 129 h 180"/>
                <a:gd name="T38" fmla="*/ 119 w 208"/>
                <a:gd name="T39" fmla="*/ 139 h 180"/>
                <a:gd name="T40" fmla="*/ 160 w 208"/>
                <a:gd name="T41" fmla="*/ 180 h 180"/>
                <a:gd name="T42" fmla="*/ 192 w 208"/>
                <a:gd name="T43" fmla="*/ 160 h 180"/>
                <a:gd name="T44" fmla="*/ 208 w 208"/>
                <a:gd name="T45" fmla="*/ 119 h 180"/>
                <a:gd name="T46" fmla="*/ 202 w 208"/>
                <a:gd name="T47" fmla="*/ 114 h 180"/>
                <a:gd name="T48" fmla="*/ 195 w 208"/>
                <a:gd name="T49" fmla="*/ 123 h 180"/>
                <a:gd name="T50" fmla="*/ 160 w 208"/>
                <a:gd name="T51" fmla="*/ 169 h 180"/>
                <a:gd name="T52" fmla="*/ 148 w 208"/>
                <a:gd name="T53" fmla="*/ 149 h 180"/>
                <a:gd name="T54" fmla="*/ 150 w 208"/>
                <a:gd name="T55" fmla="*/ 130 h 180"/>
                <a:gd name="T56" fmla="*/ 152 w 208"/>
                <a:gd name="T57" fmla="*/ 117 h 180"/>
                <a:gd name="T58" fmla="*/ 73 w 208"/>
                <a:gd name="T59" fmla="*/ 7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8" h="180">
                  <a:moveTo>
                    <a:pt x="73" y="75"/>
                  </a:moveTo>
                  <a:cubicBezTo>
                    <a:pt x="86" y="67"/>
                    <a:pt x="104" y="53"/>
                    <a:pt x="113" y="46"/>
                  </a:cubicBezTo>
                  <a:cubicBezTo>
                    <a:pt x="138" y="27"/>
                    <a:pt x="148" y="23"/>
                    <a:pt x="155" y="20"/>
                  </a:cubicBezTo>
                  <a:cubicBezTo>
                    <a:pt x="154" y="21"/>
                    <a:pt x="154" y="24"/>
                    <a:pt x="154" y="26"/>
                  </a:cubicBezTo>
                  <a:cubicBezTo>
                    <a:pt x="154" y="34"/>
                    <a:pt x="160" y="41"/>
                    <a:pt x="170" y="41"/>
                  </a:cubicBezTo>
                  <a:cubicBezTo>
                    <a:pt x="181" y="41"/>
                    <a:pt x="192" y="31"/>
                    <a:pt x="192" y="19"/>
                  </a:cubicBezTo>
                  <a:cubicBezTo>
                    <a:pt x="192" y="11"/>
                    <a:pt x="187" y="4"/>
                    <a:pt x="175" y="4"/>
                  </a:cubicBezTo>
                  <a:cubicBezTo>
                    <a:pt x="150" y="4"/>
                    <a:pt x="125" y="24"/>
                    <a:pt x="106" y="39"/>
                  </a:cubicBezTo>
                  <a:cubicBezTo>
                    <a:pt x="82" y="57"/>
                    <a:pt x="70" y="66"/>
                    <a:pt x="53" y="71"/>
                  </a:cubicBezTo>
                  <a:cubicBezTo>
                    <a:pt x="58" y="53"/>
                    <a:pt x="59" y="49"/>
                    <a:pt x="60" y="42"/>
                  </a:cubicBezTo>
                  <a:cubicBezTo>
                    <a:pt x="63" y="33"/>
                    <a:pt x="68" y="15"/>
                    <a:pt x="68" y="13"/>
                  </a:cubicBezTo>
                  <a:cubicBezTo>
                    <a:pt x="68" y="4"/>
                    <a:pt x="61" y="0"/>
                    <a:pt x="55" y="0"/>
                  </a:cubicBezTo>
                  <a:cubicBezTo>
                    <a:pt x="51" y="0"/>
                    <a:pt x="42" y="2"/>
                    <a:pt x="38" y="12"/>
                  </a:cubicBezTo>
                  <a:cubicBezTo>
                    <a:pt x="37" y="14"/>
                    <a:pt x="0" y="164"/>
                    <a:pt x="0" y="168"/>
                  </a:cubicBezTo>
                  <a:cubicBezTo>
                    <a:pt x="0" y="177"/>
                    <a:pt x="7" y="180"/>
                    <a:pt x="12" y="180"/>
                  </a:cubicBezTo>
                  <a:cubicBezTo>
                    <a:pt x="26" y="180"/>
                    <a:pt x="29" y="168"/>
                    <a:pt x="31" y="160"/>
                  </a:cubicBezTo>
                  <a:lnTo>
                    <a:pt x="50" y="86"/>
                  </a:lnTo>
                  <a:cubicBezTo>
                    <a:pt x="83" y="87"/>
                    <a:pt x="122" y="92"/>
                    <a:pt x="122" y="118"/>
                  </a:cubicBezTo>
                  <a:cubicBezTo>
                    <a:pt x="122" y="122"/>
                    <a:pt x="121" y="126"/>
                    <a:pt x="120" y="129"/>
                  </a:cubicBezTo>
                  <a:cubicBezTo>
                    <a:pt x="120" y="132"/>
                    <a:pt x="119" y="138"/>
                    <a:pt x="119" y="139"/>
                  </a:cubicBezTo>
                  <a:cubicBezTo>
                    <a:pt x="119" y="163"/>
                    <a:pt x="137" y="180"/>
                    <a:pt x="160" y="180"/>
                  </a:cubicBezTo>
                  <a:cubicBezTo>
                    <a:pt x="176" y="180"/>
                    <a:pt x="186" y="169"/>
                    <a:pt x="192" y="160"/>
                  </a:cubicBezTo>
                  <a:cubicBezTo>
                    <a:pt x="201" y="145"/>
                    <a:pt x="208" y="121"/>
                    <a:pt x="208" y="119"/>
                  </a:cubicBezTo>
                  <a:cubicBezTo>
                    <a:pt x="208" y="115"/>
                    <a:pt x="205" y="114"/>
                    <a:pt x="202" y="114"/>
                  </a:cubicBezTo>
                  <a:cubicBezTo>
                    <a:pt x="197" y="114"/>
                    <a:pt x="196" y="116"/>
                    <a:pt x="195" y="123"/>
                  </a:cubicBezTo>
                  <a:cubicBezTo>
                    <a:pt x="190" y="142"/>
                    <a:pt x="179" y="169"/>
                    <a:pt x="160" y="169"/>
                  </a:cubicBezTo>
                  <a:cubicBezTo>
                    <a:pt x="150" y="169"/>
                    <a:pt x="148" y="160"/>
                    <a:pt x="148" y="149"/>
                  </a:cubicBezTo>
                  <a:cubicBezTo>
                    <a:pt x="148" y="144"/>
                    <a:pt x="148" y="139"/>
                    <a:pt x="150" y="130"/>
                  </a:cubicBezTo>
                  <a:cubicBezTo>
                    <a:pt x="151" y="125"/>
                    <a:pt x="152" y="122"/>
                    <a:pt x="152" y="117"/>
                  </a:cubicBezTo>
                  <a:cubicBezTo>
                    <a:pt x="152" y="82"/>
                    <a:pt x="108" y="75"/>
                    <a:pt x="73" y="7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56" name="Freeform 147">
              <a:extLst>
                <a:ext uri="{FF2B5EF4-FFF2-40B4-BE49-F238E27FC236}">
                  <a16:creationId xmlns:a16="http://schemas.microsoft.com/office/drawing/2014/main" id="{82B31332-FD0B-47A4-934B-D5B88B171D38}"/>
                </a:ext>
              </a:extLst>
            </p:cNvPr>
            <p:cNvSpPr>
              <a:spLocks/>
            </p:cNvSpPr>
            <p:nvPr>
              <p:custDataLst>
                <p:tags r:id="rId136"/>
              </p:custDataLst>
            </p:nvPr>
          </p:nvSpPr>
          <p:spPr bwMode="auto">
            <a:xfrm>
              <a:off x="6430963" y="2651125"/>
              <a:ext cx="69850" cy="93663"/>
            </a:xfrm>
            <a:custGeom>
              <a:avLst/>
              <a:gdLst>
                <a:gd name="T0" fmla="*/ 128 w 210"/>
                <a:gd name="T1" fmla="*/ 162 h 281"/>
                <a:gd name="T2" fmla="*/ 171 w 210"/>
                <a:gd name="T3" fmla="*/ 270 h 281"/>
                <a:gd name="T4" fmla="*/ 195 w 210"/>
                <a:gd name="T5" fmla="*/ 280 h 281"/>
                <a:gd name="T6" fmla="*/ 210 w 210"/>
                <a:gd name="T7" fmla="*/ 275 h 281"/>
                <a:gd name="T8" fmla="*/ 208 w 210"/>
                <a:gd name="T9" fmla="*/ 271 h 281"/>
                <a:gd name="T10" fmla="*/ 198 w 210"/>
                <a:gd name="T11" fmla="*/ 254 h 281"/>
                <a:gd name="T12" fmla="*/ 109 w 210"/>
                <a:gd name="T13" fmla="*/ 26 h 281"/>
                <a:gd name="T14" fmla="*/ 57 w 210"/>
                <a:gd name="T15" fmla="*/ 0 h 281"/>
                <a:gd name="T16" fmla="*/ 47 w 210"/>
                <a:gd name="T17" fmla="*/ 5 h 281"/>
                <a:gd name="T18" fmla="*/ 53 w 210"/>
                <a:gd name="T19" fmla="*/ 11 h 281"/>
                <a:gd name="T20" fmla="*/ 78 w 210"/>
                <a:gd name="T21" fmla="*/ 36 h 281"/>
                <a:gd name="T22" fmla="*/ 107 w 210"/>
                <a:gd name="T23" fmla="*/ 108 h 281"/>
                <a:gd name="T24" fmla="*/ 122 w 210"/>
                <a:gd name="T25" fmla="*/ 148 h 281"/>
                <a:gd name="T26" fmla="*/ 8 w 210"/>
                <a:gd name="T27" fmla="*/ 253 h 281"/>
                <a:gd name="T28" fmla="*/ 0 w 210"/>
                <a:gd name="T29" fmla="*/ 268 h 281"/>
                <a:gd name="T30" fmla="*/ 13 w 210"/>
                <a:gd name="T31" fmla="*/ 281 h 281"/>
                <a:gd name="T32" fmla="*/ 28 w 210"/>
                <a:gd name="T33" fmla="*/ 272 h 281"/>
                <a:gd name="T34" fmla="*/ 128 w 210"/>
                <a:gd name="T35" fmla="*/ 162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0" h="281">
                  <a:moveTo>
                    <a:pt x="128" y="162"/>
                  </a:moveTo>
                  <a:cubicBezTo>
                    <a:pt x="142" y="198"/>
                    <a:pt x="167" y="263"/>
                    <a:pt x="171" y="270"/>
                  </a:cubicBezTo>
                  <a:cubicBezTo>
                    <a:pt x="178" y="280"/>
                    <a:pt x="186" y="280"/>
                    <a:pt x="195" y="280"/>
                  </a:cubicBezTo>
                  <a:cubicBezTo>
                    <a:pt x="207" y="280"/>
                    <a:pt x="210" y="280"/>
                    <a:pt x="210" y="275"/>
                  </a:cubicBezTo>
                  <a:cubicBezTo>
                    <a:pt x="210" y="273"/>
                    <a:pt x="209" y="272"/>
                    <a:pt x="208" y="271"/>
                  </a:cubicBezTo>
                  <a:cubicBezTo>
                    <a:pt x="203" y="265"/>
                    <a:pt x="201" y="261"/>
                    <a:pt x="198" y="254"/>
                  </a:cubicBezTo>
                  <a:lnTo>
                    <a:pt x="109" y="26"/>
                  </a:lnTo>
                  <a:cubicBezTo>
                    <a:pt x="106" y="19"/>
                    <a:pt x="98" y="0"/>
                    <a:pt x="57" y="0"/>
                  </a:cubicBezTo>
                  <a:cubicBezTo>
                    <a:pt x="53" y="0"/>
                    <a:pt x="47" y="0"/>
                    <a:pt x="47" y="5"/>
                  </a:cubicBezTo>
                  <a:cubicBezTo>
                    <a:pt x="47" y="10"/>
                    <a:pt x="51" y="10"/>
                    <a:pt x="53" y="11"/>
                  </a:cubicBezTo>
                  <a:cubicBezTo>
                    <a:pt x="61" y="12"/>
                    <a:pt x="69" y="13"/>
                    <a:pt x="78" y="36"/>
                  </a:cubicBezTo>
                  <a:lnTo>
                    <a:pt x="107" y="108"/>
                  </a:lnTo>
                  <a:lnTo>
                    <a:pt x="122" y="148"/>
                  </a:lnTo>
                  <a:lnTo>
                    <a:pt x="8" y="253"/>
                  </a:lnTo>
                  <a:cubicBezTo>
                    <a:pt x="4" y="257"/>
                    <a:pt x="0" y="262"/>
                    <a:pt x="0" y="268"/>
                  </a:cubicBezTo>
                  <a:cubicBezTo>
                    <a:pt x="0" y="276"/>
                    <a:pt x="7" y="281"/>
                    <a:pt x="13" y="281"/>
                  </a:cubicBezTo>
                  <a:cubicBezTo>
                    <a:pt x="19" y="281"/>
                    <a:pt x="25" y="276"/>
                    <a:pt x="28" y="272"/>
                  </a:cubicBezTo>
                  <a:lnTo>
                    <a:pt x="128" y="16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278" name="Gruppieren 1277">
            <a:extLst>
              <a:ext uri="{FF2B5EF4-FFF2-40B4-BE49-F238E27FC236}">
                <a16:creationId xmlns:a16="http://schemas.microsoft.com/office/drawing/2014/main" id="{55A72371-AB81-4CF8-98AD-2051567A26CD}"/>
              </a:ext>
            </a:extLst>
          </p:cNvPr>
          <p:cNvGrpSpPr>
            <a:grpSpLocks noChangeAspect="1"/>
          </p:cNvGrpSpPr>
          <p:nvPr>
            <p:custDataLst>
              <p:tags r:id="rId5"/>
            </p:custDataLst>
          </p:nvPr>
        </p:nvGrpSpPr>
        <p:grpSpPr>
          <a:xfrm>
            <a:off x="390525" y="2120875"/>
            <a:ext cx="5813426" cy="441325"/>
            <a:chOff x="392112" y="4330695"/>
            <a:chExt cx="5813426" cy="441325"/>
          </a:xfrm>
        </p:grpSpPr>
        <p:sp>
          <p:nvSpPr>
            <p:cNvPr id="1209" name="Freeform 241">
              <a:extLst>
                <a:ext uri="{FF2B5EF4-FFF2-40B4-BE49-F238E27FC236}">
                  <a16:creationId xmlns:a16="http://schemas.microsoft.com/office/drawing/2014/main" id="{954A385D-0C2F-4CF2-80E9-AC5504810A39}"/>
                </a:ext>
              </a:extLst>
            </p:cNvPr>
            <p:cNvSpPr>
              <a:spLocks/>
            </p:cNvSpPr>
            <p:nvPr>
              <p:custDataLst>
                <p:tags r:id="rId32"/>
              </p:custDataLst>
            </p:nvPr>
          </p:nvSpPr>
          <p:spPr bwMode="auto">
            <a:xfrm>
              <a:off x="392112" y="4459283"/>
              <a:ext cx="41275" cy="184150"/>
            </a:xfrm>
            <a:custGeom>
              <a:avLst/>
              <a:gdLst>
                <a:gd name="T0" fmla="*/ 126 w 126"/>
                <a:gd name="T1" fmla="*/ 541 h 546"/>
                <a:gd name="T2" fmla="*/ 117 w 126"/>
                <a:gd name="T3" fmla="*/ 529 h 546"/>
                <a:gd name="T4" fmla="*/ 31 w 126"/>
                <a:gd name="T5" fmla="*/ 273 h 546"/>
                <a:gd name="T6" fmla="*/ 119 w 126"/>
                <a:gd name="T7" fmla="*/ 15 h 546"/>
                <a:gd name="T8" fmla="*/ 126 w 126"/>
                <a:gd name="T9" fmla="*/ 6 h 546"/>
                <a:gd name="T10" fmla="*/ 121 w 126"/>
                <a:gd name="T11" fmla="*/ 0 h 546"/>
                <a:gd name="T12" fmla="*/ 34 w 126"/>
                <a:gd name="T13" fmla="*/ 107 h 546"/>
                <a:gd name="T14" fmla="*/ 0 w 126"/>
                <a:gd name="T15" fmla="*/ 273 h 546"/>
                <a:gd name="T16" fmla="*/ 36 w 126"/>
                <a:gd name="T17" fmla="*/ 443 h 546"/>
                <a:gd name="T18" fmla="*/ 121 w 126"/>
                <a:gd name="T19" fmla="*/ 546 h 546"/>
                <a:gd name="T20" fmla="*/ 126 w 126"/>
                <a:gd name="T21" fmla="*/ 541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546">
                  <a:moveTo>
                    <a:pt x="126" y="541"/>
                  </a:moveTo>
                  <a:cubicBezTo>
                    <a:pt x="126" y="539"/>
                    <a:pt x="126" y="538"/>
                    <a:pt x="117" y="529"/>
                  </a:cubicBezTo>
                  <a:cubicBezTo>
                    <a:pt x="49" y="460"/>
                    <a:pt x="31" y="357"/>
                    <a:pt x="31" y="273"/>
                  </a:cubicBezTo>
                  <a:cubicBezTo>
                    <a:pt x="31" y="178"/>
                    <a:pt x="52" y="83"/>
                    <a:pt x="119" y="15"/>
                  </a:cubicBezTo>
                  <a:cubicBezTo>
                    <a:pt x="126" y="9"/>
                    <a:pt x="126" y="8"/>
                    <a:pt x="126" y="6"/>
                  </a:cubicBezTo>
                  <a:cubicBezTo>
                    <a:pt x="126" y="2"/>
                    <a:pt x="124" y="0"/>
                    <a:pt x="121" y="0"/>
                  </a:cubicBezTo>
                  <a:cubicBezTo>
                    <a:pt x="115" y="0"/>
                    <a:pt x="66" y="38"/>
                    <a:pt x="34" y="107"/>
                  </a:cubicBezTo>
                  <a:cubicBezTo>
                    <a:pt x="6" y="167"/>
                    <a:pt x="0" y="227"/>
                    <a:pt x="0" y="273"/>
                  </a:cubicBezTo>
                  <a:cubicBezTo>
                    <a:pt x="0" y="316"/>
                    <a:pt x="6" y="382"/>
                    <a:pt x="36" y="443"/>
                  </a:cubicBezTo>
                  <a:cubicBezTo>
                    <a:pt x="68" y="511"/>
                    <a:pt x="115" y="546"/>
                    <a:pt x="121" y="546"/>
                  </a:cubicBezTo>
                  <a:cubicBezTo>
                    <a:pt x="124" y="546"/>
                    <a:pt x="126" y="544"/>
                    <a:pt x="126" y="541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10" name="Rectangle 242">
              <a:extLst>
                <a:ext uri="{FF2B5EF4-FFF2-40B4-BE49-F238E27FC236}">
                  <a16:creationId xmlns:a16="http://schemas.microsoft.com/office/drawing/2014/main" id="{30836730-4857-45E3-B18B-1E777D94D961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444500" y="4489445"/>
              <a:ext cx="206375" cy="6350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11" name="Freeform 243">
              <a:extLst>
                <a:ext uri="{FF2B5EF4-FFF2-40B4-BE49-F238E27FC236}">
                  <a16:creationId xmlns:a16="http://schemas.microsoft.com/office/drawing/2014/main" id="{7F890D06-27EF-4B06-8395-AA427BBCA2F0}"/>
                </a:ext>
              </a:extLst>
            </p:cNvPr>
            <p:cNvSpPr>
              <a:spLocks/>
            </p:cNvSpPr>
            <p:nvPr>
              <p:custDataLst>
                <p:tags r:id="rId34"/>
              </p:custDataLst>
            </p:nvPr>
          </p:nvSpPr>
          <p:spPr bwMode="auto">
            <a:xfrm>
              <a:off x="449262" y="4516433"/>
              <a:ext cx="96838" cy="120650"/>
            </a:xfrm>
            <a:custGeom>
              <a:avLst/>
              <a:gdLst>
                <a:gd name="T0" fmla="*/ 110 w 296"/>
                <a:gd name="T1" fmla="*/ 50 h 359"/>
                <a:gd name="T2" fmla="*/ 118 w 296"/>
                <a:gd name="T3" fmla="*/ 15 h 359"/>
                <a:gd name="T4" fmla="*/ 102 w 296"/>
                <a:gd name="T5" fmla="*/ 0 h 359"/>
                <a:gd name="T6" fmla="*/ 80 w 296"/>
                <a:gd name="T7" fmla="*/ 20 h 359"/>
                <a:gd name="T8" fmla="*/ 2 w 296"/>
                <a:gd name="T9" fmla="*/ 336 h 359"/>
                <a:gd name="T10" fmla="*/ 0 w 296"/>
                <a:gd name="T11" fmla="*/ 345 h 359"/>
                <a:gd name="T12" fmla="*/ 15 w 296"/>
                <a:gd name="T13" fmla="*/ 359 h 359"/>
                <a:gd name="T14" fmla="*/ 35 w 296"/>
                <a:gd name="T15" fmla="*/ 348 h 359"/>
                <a:gd name="T16" fmla="*/ 65 w 296"/>
                <a:gd name="T17" fmla="*/ 231 h 359"/>
                <a:gd name="T18" fmla="*/ 117 w 296"/>
                <a:gd name="T19" fmla="*/ 248 h 359"/>
                <a:gd name="T20" fmla="*/ 190 w 296"/>
                <a:gd name="T21" fmla="*/ 208 h 359"/>
                <a:gd name="T22" fmla="*/ 239 w 296"/>
                <a:gd name="T23" fmla="*/ 248 h 359"/>
                <a:gd name="T24" fmla="*/ 279 w 296"/>
                <a:gd name="T25" fmla="*/ 218 h 359"/>
                <a:gd name="T26" fmla="*/ 296 w 296"/>
                <a:gd name="T27" fmla="*/ 164 h 359"/>
                <a:gd name="T28" fmla="*/ 289 w 296"/>
                <a:gd name="T29" fmla="*/ 158 h 359"/>
                <a:gd name="T30" fmla="*/ 282 w 296"/>
                <a:gd name="T31" fmla="*/ 168 h 359"/>
                <a:gd name="T32" fmla="*/ 240 w 296"/>
                <a:gd name="T33" fmla="*/ 236 h 359"/>
                <a:gd name="T34" fmla="*/ 224 w 296"/>
                <a:gd name="T35" fmla="*/ 211 h 359"/>
                <a:gd name="T36" fmla="*/ 235 w 296"/>
                <a:gd name="T37" fmla="*/ 154 h 359"/>
                <a:gd name="T38" fmla="*/ 250 w 296"/>
                <a:gd name="T39" fmla="*/ 95 h 359"/>
                <a:gd name="T40" fmla="*/ 259 w 296"/>
                <a:gd name="T41" fmla="*/ 58 h 359"/>
                <a:gd name="T42" fmla="*/ 267 w 296"/>
                <a:gd name="T43" fmla="*/ 21 h 359"/>
                <a:gd name="T44" fmla="*/ 252 w 296"/>
                <a:gd name="T45" fmla="*/ 6 h 359"/>
                <a:gd name="T46" fmla="*/ 230 w 296"/>
                <a:gd name="T47" fmla="*/ 26 h 359"/>
                <a:gd name="T48" fmla="*/ 205 w 296"/>
                <a:gd name="T49" fmla="*/ 128 h 359"/>
                <a:gd name="T50" fmla="*/ 191 w 296"/>
                <a:gd name="T51" fmla="*/ 183 h 359"/>
                <a:gd name="T52" fmla="*/ 120 w 296"/>
                <a:gd name="T53" fmla="*/ 236 h 359"/>
                <a:gd name="T54" fmla="*/ 79 w 296"/>
                <a:gd name="T55" fmla="*/ 188 h 359"/>
                <a:gd name="T56" fmla="*/ 87 w 296"/>
                <a:gd name="T57" fmla="*/ 142 h 359"/>
                <a:gd name="T58" fmla="*/ 110 w 296"/>
                <a:gd name="T59" fmla="*/ 5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6" h="359">
                  <a:moveTo>
                    <a:pt x="110" y="50"/>
                  </a:moveTo>
                  <a:cubicBezTo>
                    <a:pt x="113" y="39"/>
                    <a:pt x="118" y="18"/>
                    <a:pt x="118" y="15"/>
                  </a:cubicBezTo>
                  <a:cubicBezTo>
                    <a:pt x="118" y="6"/>
                    <a:pt x="111" y="0"/>
                    <a:pt x="102" y="0"/>
                  </a:cubicBezTo>
                  <a:cubicBezTo>
                    <a:pt x="101" y="0"/>
                    <a:pt x="85" y="1"/>
                    <a:pt x="80" y="20"/>
                  </a:cubicBezTo>
                  <a:lnTo>
                    <a:pt x="2" y="336"/>
                  </a:lnTo>
                  <a:cubicBezTo>
                    <a:pt x="0" y="343"/>
                    <a:pt x="0" y="344"/>
                    <a:pt x="0" y="345"/>
                  </a:cubicBezTo>
                  <a:cubicBezTo>
                    <a:pt x="0" y="353"/>
                    <a:pt x="6" y="359"/>
                    <a:pt x="15" y="359"/>
                  </a:cubicBezTo>
                  <a:cubicBezTo>
                    <a:pt x="27" y="359"/>
                    <a:pt x="33" y="350"/>
                    <a:pt x="35" y="348"/>
                  </a:cubicBezTo>
                  <a:cubicBezTo>
                    <a:pt x="37" y="343"/>
                    <a:pt x="44" y="315"/>
                    <a:pt x="65" y="231"/>
                  </a:cubicBezTo>
                  <a:cubicBezTo>
                    <a:pt x="82" y="245"/>
                    <a:pt x="107" y="248"/>
                    <a:pt x="117" y="248"/>
                  </a:cubicBezTo>
                  <a:cubicBezTo>
                    <a:pt x="156" y="248"/>
                    <a:pt x="177" y="223"/>
                    <a:pt x="190" y="208"/>
                  </a:cubicBezTo>
                  <a:cubicBezTo>
                    <a:pt x="195" y="232"/>
                    <a:pt x="215" y="248"/>
                    <a:pt x="239" y="248"/>
                  </a:cubicBezTo>
                  <a:cubicBezTo>
                    <a:pt x="258" y="248"/>
                    <a:pt x="271" y="235"/>
                    <a:pt x="279" y="218"/>
                  </a:cubicBezTo>
                  <a:cubicBezTo>
                    <a:pt x="289" y="198"/>
                    <a:pt x="296" y="165"/>
                    <a:pt x="296" y="164"/>
                  </a:cubicBezTo>
                  <a:cubicBezTo>
                    <a:pt x="296" y="158"/>
                    <a:pt x="291" y="158"/>
                    <a:pt x="289" y="158"/>
                  </a:cubicBezTo>
                  <a:cubicBezTo>
                    <a:pt x="284" y="158"/>
                    <a:pt x="283" y="160"/>
                    <a:pt x="282" y="168"/>
                  </a:cubicBezTo>
                  <a:cubicBezTo>
                    <a:pt x="272" y="203"/>
                    <a:pt x="263" y="236"/>
                    <a:pt x="240" y="236"/>
                  </a:cubicBezTo>
                  <a:cubicBezTo>
                    <a:pt x="225" y="236"/>
                    <a:pt x="224" y="221"/>
                    <a:pt x="224" y="211"/>
                  </a:cubicBezTo>
                  <a:cubicBezTo>
                    <a:pt x="224" y="199"/>
                    <a:pt x="230" y="173"/>
                    <a:pt x="235" y="154"/>
                  </a:cubicBezTo>
                  <a:lnTo>
                    <a:pt x="250" y="95"/>
                  </a:lnTo>
                  <a:cubicBezTo>
                    <a:pt x="252" y="87"/>
                    <a:pt x="257" y="66"/>
                    <a:pt x="259" y="58"/>
                  </a:cubicBezTo>
                  <a:cubicBezTo>
                    <a:pt x="262" y="45"/>
                    <a:pt x="267" y="24"/>
                    <a:pt x="267" y="21"/>
                  </a:cubicBezTo>
                  <a:cubicBezTo>
                    <a:pt x="267" y="11"/>
                    <a:pt x="260" y="6"/>
                    <a:pt x="252" y="6"/>
                  </a:cubicBezTo>
                  <a:cubicBezTo>
                    <a:pt x="249" y="6"/>
                    <a:pt x="235" y="7"/>
                    <a:pt x="230" y="26"/>
                  </a:cubicBezTo>
                  <a:lnTo>
                    <a:pt x="205" y="128"/>
                  </a:lnTo>
                  <a:cubicBezTo>
                    <a:pt x="198" y="155"/>
                    <a:pt x="192" y="178"/>
                    <a:pt x="191" y="183"/>
                  </a:cubicBezTo>
                  <a:cubicBezTo>
                    <a:pt x="190" y="186"/>
                    <a:pt x="164" y="236"/>
                    <a:pt x="120" y="236"/>
                  </a:cubicBezTo>
                  <a:cubicBezTo>
                    <a:pt x="92" y="236"/>
                    <a:pt x="79" y="218"/>
                    <a:pt x="79" y="188"/>
                  </a:cubicBezTo>
                  <a:cubicBezTo>
                    <a:pt x="79" y="172"/>
                    <a:pt x="83" y="157"/>
                    <a:pt x="87" y="142"/>
                  </a:cubicBezTo>
                  <a:lnTo>
                    <a:pt x="110" y="5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12" name="Freeform 244">
              <a:extLst>
                <a:ext uri="{FF2B5EF4-FFF2-40B4-BE49-F238E27FC236}">
                  <a16:creationId xmlns:a16="http://schemas.microsoft.com/office/drawing/2014/main" id="{538159C3-B19D-4E7C-BCCF-27407742EB4C}"/>
                </a:ext>
              </a:extLst>
            </p:cNvPr>
            <p:cNvSpPr>
              <a:spLocks/>
            </p:cNvSpPr>
            <p:nvPr>
              <p:custDataLst>
                <p:tags r:id="rId35"/>
              </p:custDataLst>
            </p:nvPr>
          </p:nvSpPr>
          <p:spPr bwMode="auto">
            <a:xfrm>
              <a:off x="560387" y="4516433"/>
              <a:ext cx="84138" cy="80963"/>
            </a:xfrm>
            <a:custGeom>
              <a:avLst/>
              <a:gdLst>
                <a:gd name="T0" fmla="*/ 94 w 257"/>
                <a:gd name="T1" fmla="*/ 6 h 242"/>
                <a:gd name="T2" fmla="*/ 87 w 257"/>
                <a:gd name="T3" fmla="*/ 0 h 242"/>
                <a:gd name="T4" fmla="*/ 20 w 257"/>
                <a:gd name="T5" fmla="*/ 6 h 242"/>
                <a:gd name="T6" fmla="*/ 10 w 257"/>
                <a:gd name="T7" fmla="*/ 17 h 242"/>
                <a:gd name="T8" fmla="*/ 23 w 257"/>
                <a:gd name="T9" fmla="*/ 23 h 242"/>
                <a:gd name="T10" fmla="*/ 50 w 257"/>
                <a:gd name="T11" fmla="*/ 33 h 242"/>
                <a:gd name="T12" fmla="*/ 40 w 257"/>
                <a:gd name="T13" fmla="*/ 77 h 242"/>
                <a:gd name="T14" fmla="*/ 6 w 257"/>
                <a:gd name="T15" fmla="*/ 210 h 242"/>
                <a:gd name="T16" fmla="*/ 0 w 257"/>
                <a:gd name="T17" fmla="*/ 235 h 242"/>
                <a:gd name="T18" fmla="*/ 9 w 257"/>
                <a:gd name="T19" fmla="*/ 242 h 242"/>
                <a:gd name="T20" fmla="*/ 17 w 257"/>
                <a:gd name="T21" fmla="*/ 242 h 242"/>
                <a:gd name="T22" fmla="*/ 171 w 257"/>
                <a:gd name="T23" fmla="*/ 161 h 242"/>
                <a:gd name="T24" fmla="*/ 257 w 257"/>
                <a:gd name="T25" fmla="*/ 15 h 242"/>
                <a:gd name="T26" fmla="*/ 241 w 257"/>
                <a:gd name="T27" fmla="*/ 0 h 242"/>
                <a:gd name="T28" fmla="*/ 220 w 257"/>
                <a:gd name="T29" fmla="*/ 18 h 242"/>
                <a:gd name="T30" fmla="*/ 40 w 257"/>
                <a:gd name="T31" fmla="*/ 224 h 242"/>
                <a:gd name="T32" fmla="*/ 94 w 257"/>
                <a:gd name="T33" fmla="*/ 6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7" h="242">
                  <a:moveTo>
                    <a:pt x="94" y="6"/>
                  </a:moveTo>
                  <a:cubicBezTo>
                    <a:pt x="94" y="6"/>
                    <a:pt x="94" y="0"/>
                    <a:pt x="87" y="0"/>
                  </a:cubicBezTo>
                  <a:cubicBezTo>
                    <a:pt x="74" y="0"/>
                    <a:pt x="34" y="5"/>
                    <a:pt x="20" y="6"/>
                  </a:cubicBezTo>
                  <a:cubicBezTo>
                    <a:pt x="16" y="6"/>
                    <a:pt x="10" y="7"/>
                    <a:pt x="10" y="17"/>
                  </a:cubicBezTo>
                  <a:cubicBezTo>
                    <a:pt x="10" y="23"/>
                    <a:pt x="15" y="23"/>
                    <a:pt x="23" y="23"/>
                  </a:cubicBezTo>
                  <a:cubicBezTo>
                    <a:pt x="49" y="23"/>
                    <a:pt x="50" y="27"/>
                    <a:pt x="50" y="33"/>
                  </a:cubicBezTo>
                  <a:cubicBezTo>
                    <a:pt x="50" y="36"/>
                    <a:pt x="43" y="62"/>
                    <a:pt x="40" y="77"/>
                  </a:cubicBezTo>
                  <a:lnTo>
                    <a:pt x="6" y="210"/>
                  </a:lnTo>
                  <a:cubicBezTo>
                    <a:pt x="4" y="219"/>
                    <a:pt x="0" y="234"/>
                    <a:pt x="0" y="235"/>
                  </a:cubicBezTo>
                  <a:cubicBezTo>
                    <a:pt x="0" y="241"/>
                    <a:pt x="6" y="242"/>
                    <a:pt x="9" y="242"/>
                  </a:cubicBezTo>
                  <a:lnTo>
                    <a:pt x="17" y="242"/>
                  </a:lnTo>
                  <a:cubicBezTo>
                    <a:pt x="55" y="235"/>
                    <a:pt x="114" y="214"/>
                    <a:pt x="171" y="161"/>
                  </a:cubicBezTo>
                  <a:cubicBezTo>
                    <a:pt x="243" y="94"/>
                    <a:pt x="257" y="20"/>
                    <a:pt x="257" y="15"/>
                  </a:cubicBezTo>
                  <a:cubicBezTo>
                    <a:pt x="257" y="6"/>
                    <a:pt x="251" y="0"/>
                    <a:pt x="241" y="0"/>
                  </a:cubicBezTo>
                  <a:cubicBezTo>
                    <a:pt x="237" y="0"/>
                    <a:pt x="225" y="3"/>
                    <a:pt x="220" y="18"/>
                  </a:cubicBezTo>
                  <a:cubicBezTo>
                    <a:pt x="185" y="142"/>
                    <a:pt x="102" y="203"/>
                    <a:pt x="40" y="224"/>
                  </a:cubicBezTo>
                  <a:lnTo>
                    <a:pt x="94" y="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13" name="Freeform 245">
              <a:extLst>
                <a:ext uri="{FF2B5EF4-FFF2-40B4-BE49-F238E27FC236}">
                  <a16:creationId xmlns:a16="http://schemas.microsoft.com/office/drawing/2014/main" id="{4F7DB390-57B7-4B7E-98AB-4B26B6822175}"/>
                </a:ext>
              </a:extLst>
            </p:cNvPr>
            <p:cNvSpPr>
              <a:spLocks/>
            </p:cNvSpPr>
            <p:nvPr>
              <p:custDataLst>
                <p:tags r:id="rId36"/>
              </p:custDataLst>
            </p:nvPr>
          </p:nvSpPr>
          <p:spPr bwMode="auto">
            <a:xfrm>
              <a:off x="671512" y="4459283"/>
              <a:ext cx="6350" cy="184150"/>
            </a:xfrm>
            <a:custGeom>
              <a:avLst/>
              <a:gdLst>
                <a:gd name="T0" fmla="*/ 21 w 21"/>
                <a:gd name="T1" fmla="*/ 20 h 546"/>
                <a:gd name="T2" fmla="*/ 10 w 21"/>
                <a:gd name="T3" fmla="*/ 0 h 546"/>
                <a:gd name="T4" fmla="*/ 0 w 21"/>
                <a:gd name="T5" fmla="*/ 20 h 546"/>
                <a:gd name="T6" fmla="*/ 0 w 21"/>
                <a:gd name="T7" fmla="*/ 526 h 546"/>
                <a:gd name="T8" fmla="*/ 10 w 21"/>
                <a:gd name="T9" fmla="*/ 546 h 546"/>
                <a:gd name="T10" fmla="*/ 21 w 21"/>
                <a:gd name="T11" fmla="*/ 526 h 546"/>
                <a:gd name="T12" fmla="*/ 21 w 21"/>
                <a:gd name="T13" fmla="*/ 2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546">
                  <a:moveTo>
                    <a:pt x="21" y="20"/>
                  </a:moveTo>
                  <a:cubicBezTo>
                    <a:pt x="21" y="10"/>
                    <a:pt x="21" y="0"/>
                    <a:pt x="10" y="0"/>
                  </a:cubicBezTo>
                  <a:cubicBezTo>
                    <a:pt x="0" y="0"/>
                    <a:pt x="0" y="10"/>
                    <a:pt x="0" y="20"/>
                  </a:cubicBezTo>
                  <a:lnTo>
                    <a:pt x="0" y="526"/>
                  </a:lnTo>
                  <a:cubicBezTo>
                    <a:pt x="0" y="536"/>
                    <a:pt x="0" y="546"/>
                    <a:pt x="10" y="546"/>
                  </a:cubicBezTo>
                  <a:cubicBezTo>
                    <a:pt x="21" y="546"/>
                    <a:pt x="21" y="536"/>
                    <a:pt x="21" y="526"/>
                  </a:cubicBezTo>
                  <a:lnTo>
                    <a:pt x="21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14" name="Freeform 246">
              <a:extLst>
                <a:ext uri="{FF2B5EF4-FFF2-40B4-BE49-F238E27FC236}">
                  <a16:creationId xmlns:a16="http://schemas.microsoft.com/office/drawing/2014/main" id="{265C8A6D-58DD-4BD7-BE22-BFF6F3B846D0}"/>
                </a:ext>
              </a:extLst>
            </p:cNvPr>
            <p:cNvSpPr>
              <a:spLocks/>
            </p:cNvSpPr>
            <p:nvPr>
              <p:custDataLst>
                <p:tags r:id="rId37"/>
              </p:custDataLst>
            </p:nvPr>
          </p:nvSpPr>
          <p:spPr bwMode="auto">
            <a:xfrm>
              <a:off x="709612" y="4516433"/>
              <a:ext cx="87313" cy="84138"/>
            </a:xfrm>
            <a:custGeom>
              <a:avLst/>
              <a:gdLst>
                <a:gd name="T0" fmla="*/ 2 w 268"/>
                <a:gd name="T1" fmla="*/ 220 h 248"/>
                <a:gd name="T2" fmla="*/ 0 w 268"/>
                <a:gd name="T3" fmla="*/ 233 h 248"/>
                <a:gd name="T4" fmla="*/ 16 w 268"/>
                <a:gd name="T5" fmla="*/ 248 h 248"/>
                <a:gd name="T6" fmla="*/ 40 w 268"/>
                <a:gd name="T7" fmla="*/ 217 h 248"/>
                <a:gd name="T8" fmla="*/ 66 w 268"/>
                <a:gd name="T9" fmla="*/ 116 h 248"/>
                <a:gd name="T10" fmla="*/ 159 w 268"/>
                <a:gd name="T11" fmla="*/ 163 h 248"/>
                <a:gd name="T12" fmla="*/ 158 w 268"/>
                <a:gd name="T13" fmla="*/ 175 h 248"/>
                <a:gd name="T14" fmla="*/ 155 w 268"/>
                <a:gd name="T15" fmla="*/ 194 h 248"/>
                <a:gd name="T16" fmla="*/ 205 w 268"/>
                <a:gd name="T17" fmla="*/ 248 h 248"/>
                <a:gd name="T18" fmla="*/ 248 w 268"/>
                <a:gd name="T19" fmla="*/ 219 h 248"/>
                <a:gd name="T20" fmla="*/ 268 w 268"/>
                <a:gd name="T21" fmla="*/ 164 h 248"/>
                <a:gd name="T22" fmla="*/ 261 w 268"/>
                <a:gd name="T23" fmla="*/ 158 h 248"/>
                <a:gd name="T24" fmla="*/ 254 w 268"/>
                <a:gd name="T25" fmla="*/ 168 h 248"/>
                <a:gd name="T26" fmla="*/ 206 w 268"/>
                <a:gd name="T27" fmla="*/ 236 h 248"/>
                <a:gd name="T28" fmla="*/ 189 w 268"/>
                <a:gd name="T29" fmla="*/ 209 h 248"/>
                <a:gd name="T30" fmla="*/ 193 w 268"/>
                <a:gd name="T31" fmla="*/ 179 h 248"/>
                <a:gd name="T32" fmla="*/ 196 w 268"/>
                <a:gd name="T33" fmla="*/ 161 h 248"/>
                <a:gd name="T34" fmla="*/ 90 w 268"/>
                <a:gd name="T35" fmla="*/ 105 h 248"/>
                <a:gd name="T36" fmla="*/ 140 w 268"/>
                <a:gd name="T37" fmla="*/ 68 h 248"/>
                <a:gd name="T38" fmla="*/ 203 w 268"/>
                <a:gd name="T39" fmla="*/ 24 h 248"/>
                <a:gd name="T40" fmla="*/ 200 w 268"/>
                <a:gd name="T41" fmla="*/ 36 h 248"/>
                <a:gd name="T42" fmla="*/ 221 w 268"/>
                <a:gd name="T43" fmla="*/ 55 h 248"/>
                <a:gd name="T44" fmla="*/ 251 w 268"/>
                <a:gd name="T45" fmla="*/ 26 h 248"/>
                <a:gd name="T46" fmla="*/ 229 w 268"/>
                <a:gd name="T47" fmla="*/ 6 h 248"/>
                <a:gd name="T48" fmla="*/ 139 w 268"/>
                <a:gd name="T49" fmla="*/ 54 h 248"/>
                <a:gd name="T50" fmla="*/ 69 w 268"/>
                <a:gd name="T51" fmla="*/ 100 h 248"/>
                <a:gd name="T52" fmla="*/ 80 w 268"/>
                <a:gd name="T53" fmla="*/ 58 h 248"/>
                <a:gd name="T54" fmla="*/ 90 w 268"/>
                <a:gd name="T55" fmla="*/ 15 h 248"/>
                <a:gd name="T56" fmla="*/ 74 w 268"/>
                <a:gd name="T57" fmla="*/ 0 h 248"/>
                <a:gd name="T58" fmla="*/ 53 w 268"/>
                <a:gd name="T59" fmla="*/ 20 h 248"/>
                <a:gd name="T60" fmla="*/ 2 w 268"/>
                <a:gd name="T61" fmla="*/ 22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8" h="248">
                  <a:moveTo>
                    <a:pt x="2" y="220"/>
                  </a:moveTo>
                  <a:cubicBezTo>
                    <a:pt x="0" y="228"/>
                    <a:pt x="0" y="229"/>
                    <a:pt x="0" y="233"/>
                  </a:cubicBezTo>
                  <a:cubicBezTo>
                    <a:pt x="0" y="243"/>
                    <a:pt x="8" y="248"/>
                    <a:pt x="16" y="248"/>
                  </a:cubicBezTo>
                  <a:cubicBezTo>
                    <a:pt x="32" y="248"/>
                    <a:pt x="36" y="235"/>
                    <a:pt x="40" y="217"/>
                  </a:cubicBezTo>
                  <a:cubicBezTo>
                    <a:pt x="45" y="197"/>
                    <a:pt x="42" y="208"/>
                    <a:pt x="66" y="116"/>
                  </a:cubicBezTo>
                  <a:cubicBezTo>
                    <a:pt x="111" y="118"/>
                    <a:pt x="159" y="127"/>
                    <a:pt x="159" y="163"/>
                  </a:cubicBezTo>
                  <a:cubicBezTo>
                    <a:pt x="159" y="166"/>
                    <a:pt x="159" y="169"/>
                    <a:pt x="158" y="175"/>
                  </a:cubicBezTo>
                  <a:cubicBezTo>
                    <a:pt x="156" y="183"/>
                    <a:pt x="155" y="189"/>
                    <a:pt x="155" y="194"/>
                  </a:cubicBezTo>
                  <a:cubicBezTo>
                    <a:pt x="155" y="226"/>
                    <a:pt x="177" y="248"/>
                    <a:pt x="205" y="248"/>
                  </a:cubicBezTo>
                  <a:cubicBezTo>
                    <a:pt x="223" y="248"/>
                    <a:pt x="237" y="238"/>
                    <a:pt x="248" y="219"/>
                  </a:cubicBezTo>
                  <a:cubicBezTo>
                    <a:pt x="261" y="196"/>
                    <a:pt x="268" y="165"/>
                    <a:pt x="268" y="164"/>
                  </a:cubicBezTo>
                  <a:cubicBezTo>
                    <a:pt x="268" y="158"/>
                    <a:pt x="263" y="158"/>
                    <a:pt x="261" y="158"/>
                  </a:cubicBezTo>
                  <a:cubicBezTo>
                    <a:pt x="256" y="158"/>
                    <a:pt x="255" y="160"/>
                    <a:pt x="254" y="168"/>
                  </a:cubicBezTo>
                  <a:cubicBezTo>
                    <a:pt x="243" y="206"/>
                    <a:pt x="231" y="236"/>
                    <a:pt x="206" y="236"/>
                  </a:cubicBezTo>
                  <a:cubicBezTo>
                    <a:pt x="195" y="236"/>
                    <a:pt x="189" y="229"/>
                    <a:pt x="189" y="209"/>
                  </a:cubicBezTo>
                  <a:cubicBezTo>
                    <a:pt x="189" y="201"/>
                    <a:pt x="191" y="188"/>
                    <a:pt x="193" y="179"/>
                  </a:cubicBezTo>
                  <a:cubicBezTo>
                    <a:pt x="194" y="174"/>
                    <a:pt x="196" y="167"/>
                    <a:pt x="196" y="161"/>
                  </a:cubicBezTo>
                  <a:cubicBezTo>
                    <a:pt x="196" y="110"/>
                    <a:pt x="121" y="106"/>
                    <a:pt x="90" y="105"/>
                  </a:cubicBezTo>
                  <a:cubicBezTo>
                    <a:pt x="108" y="95"/>
                    <a:pt x="126" y="80"/>
                    <a:pt x="140" y="68"/>
                  </a:cubicBezTo>
                  <a:cubicBezTo>
                    <a:pt x="165" y="46"/>
                    <a:pt x="181" y="33"/>
                    <a:pt x="203" y="24"/>
                  </a:cubicBezTo>
                  <a:cubicBezTo>
                    <a:pt x="202" y="27"/>
                    <a:pt x="200" y="33"/>
                    <a:pt x="200" y="36"/>
                  </a:cubicBezTo>
                  <a:cubicBezTo>
                    <a:pt x="200" y="42"/>
                    <a:pt x="204" y="55"/>
                    <a:pt x="221" y="55"/>
                  </a:cubicBezTo>
                  <a:cubicBezTo>
                    <a:pt x="239" y="55"/>
                    <a:pt x="251" y="39"/>
                    <a:pt x="251" y="26"/>
                  </a:cubicBezTo>
                  <a:cubicBezTo>
                    <a:pt x="251" y="21"/>
                    <a:pt x="248" y="6"/>
                    <a:pt x="229" y="6"/>
                  </a:cubicBezTo>
                  <a:cubicBezTo>
                    <a:pt x="195" y="6"/>
                    <a:pt x="163" y="34"/>
                    <a:pt x="139" y="54"/>
                  </a:cubicBezTo>
                  <a:cubicBezTo>
                    <a:pt x="102" y="86"/>
                    <a:pt x="89" y="94"/>
                    <a:pt x="69" y="100"/>
                  </a:cubicBezTo>
                  <a:cubicBezTo>
                    <a:pt x="71" y="94"/>
                    <a:pt x="78" y="67"/>
                    <a:pt x="80" y="58"/>
                  </a:cubicBezTo>
                  <a:cubicBezTo>
                    <a:pt x="84" y="44"/>
                    <a:pt x="90" y="18"/>
                    <a:pt x="90" y="15"/>
                  </a:cubicBezTo>
                  <a:cubicBezTo>
                    <a:pt x="90" y="6"/>
                    <a:pt x="84" y="0"/>
                    <a:pt x="74" y="0"/>
                  </a:cubicBezTo>
                  <a:cubicBezTo>
                    <a:pt x="73" y="0"/>
                    <a:pt x="57" y="0"/>
                    <a:pt x="53" y="20"/>
                  </a:cubicBezTo>
                  <a:lnTo>
                    <a:pt x="2" y="2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15" name="Freeform 247">
              <a:extLst>
                <a:ext uri="{FF2B5EF4-FFF2-40B4-BE49-F238E27FC236}">
                  <a16:creationId xmlns:a16="http://schemas.microsoft.com/office/drawing/2014/main" id="{5F878D30-40D2-42A6-8582-A31CB11C0356}"/>
                </a:ext>
              </a:extLst>
            </p:cNvPr>
            <p:cNvSpPr>
              <a:spLocks/>
            </p:cNvSpPr>
            <p:nvPr>
              <p:custDataLst>
                <p:tags r:id="rId38"/>
              </p:custDataLst>
            </p:nvPr>
          </p:nvSpPr>
          <p:spPr bwMode="auto">
            <a:xfrm>
              <a:off x="811212" y="4470395"/>
              <a:ext cx="88900" cy="130175"/>
            </a:xfrm>
            <a:custGeom>
              <a:avLst/>
              <a:gdLst>
                <a:gd name="T0" fmla="*/ 166 w 270"/>
                <a:gd name="T1" fmla="*/ 219 h 386"/>
                <a:gd name="T2" fmla="*/ 223 w 270"/>
                <a:gd name="T3" fmla="*/ 373 h 386"/>
                <a:gd name="T4" fmla="*/ 252 w 270"/>
                <a:gd name="T5" fmla="*/ 385 h 386"/>
                <a:gd name="T6" fmla="*/ 264 w 270"/>
                <a:gd name="T7" fmla="*/ 385 h 386"/>
                <a:gd name="T8" fmla="*/ 270 w 270"/>
                <a:gd name="T9" fmla="*/ 379 h 386"/>
                <a:gd name="T10" fmla="*/ 268 w 270"/>
                <a:gd name="T11" fmla="*/ 374 h 386"/>
                <a:gd name="T12" fmla="*/ 255 w 270"/>
                <a:gd name="T13" fmla="*/ 349 h 386"/>
                <a:gd name="T14" fmla="*/ 144 w 270"/>
                <a:gd name="T15" fmla="*/ 39 h 386"/>
                <a:gd name="T16" fmla="*/ 77 w 270"/>
                <a:gd name="T17" fmla="*/ 0 h 386"/>
                <a:gd name="T18" fmla="*/ 67 w 270"/>
                <a:gd name="T19" fmla="*/ 6 h 386"/>
                <a:gd name="T20" fmla="*/ 72 w 270"/>
                <a:gd name="T21" fmla="*/ 11 h 386"/>
                <a:gd name="T22" fmla="*/ 108 w 270"/>
                <a:gd name="T23" fmla="*/ 55 h 386"/>
                <a:gd name="T24" fmla="*/ 161 w 270"/>
                <a:gd name="T25" fmla="*/ 204 h 386"/>
                <a:gd name="T26" fmla="*/ 10 w 270"/>
                <a:gd name="T27" fmla="*/ 353 h 386"/>
                <a:gd name="T28" fmla="*/ 0 w 270"/>
                <a:gd name="T29" fmla="*/ 370 h 386"/>
                <a:gd name="T30" fmla="*/ 17 w 270"/>
                <a:gd name="T31" fmla="*/ 386 h 386"/>
                <a:gd name="T32" fmla="*/ 35 w 270"/>
                <a:gd name="T33" fmla="*/ 374 h 386"/>
                <a:gd name="T34" fmla="*/ 166 w 270"/>
                <a:gd name="T35" fmla="*/ 219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0" h="386">
                  <a:moveTo>
                    <a:pt x="166" y="219"/>
                  </a:moveTo>
                  <a:cubicBezTo>
                    <a:pt x="189" y="277"/>
                    <a:pt x="215" y="360"/>
                    <a:pt x="223" y="373"/>
                  </a:cubicBezTo>
                  <a:cubicBezTo>
                    <a:pt x="232" y="385"/>
                    <a:pt x="238" y="385"/>
                    <a:pt x="252" y="385"/>
                  </a:cubicBezTo>
                  <a:lnTo>
                    <a:pt x="264" y="385"/>
                  </a:lnTo>
                  <a:cubicBezTo>
                    <a:pt x="270" y="384"/>
                    <a:pt x="270" y="381"/>
                    <a:pt x="270" y="379"/>
                  </a:cubicBezTo>
                  <a:cubicBezTo>
                    <a:pt x="270" y="378"/>
                    <a:pt x="269" y="376"/>
                    <a:pt x="268" y="374"/>
                  </a:cubicBezTo>
                  <a:cubicBezTo>
                    <a:pt x="262" y="368"/>
                    <a:pt x="259" y="360"/>
                    <a:pt x="255" y="349"/>
                  </a:cubicBezTo>
                  <a:lnTo>
                    <a:pt x="144" y="39"/>
                  </a:lnTo>
                  <a:cubicBezTo>
                    <a:pt x="132" y="7"/>
                    <a:pt x="103" y="0"/>
                    <a:pt x="77" y="0"/>
                  </a:cubicBezTo>
                  <a:cubicBezTo>
                    <a:pt x="75" y="0"/>
                    <a:pt x="67" y="0"/>
                    <a:pt x="67" y="6"/>
                  </a:cubicBezTo>
                  <a:cubicBezTo>
                    <a:pt x="67" y="10"/>
                    <a:pt x="72" y="11"/>
                    <a:pt x="72" y="11"/>
                  </a:cubicBezTo>
                  <a:cubicBezTo>
                    <a:pt x="90" y="15"/>
                    <a:pt x="94" y="18"/>
                    <a:pt x="108" y="55"/>
                  </a:cubicBezTo>
                  <a:lnTo>
                    <a:pt x="161" y="204"/>
                  </a:lnTo>
                  <a:lnTo>
                    <a:pt x="10" y="353"/>
                  </a:lnTo>
                  <a:cubicBezTo>
                    <a:pt x="4" y="360"/>
                    <a:pt x="0" y="363"/>
                    <a:pt x="0" y="370"/>
                  </a:cubicBezTo>
                  <a:cubicBezTo>
                    <a:pt x="0" y="379"/>
                    <a:pt x="8" y="386"/>
                    <a:pt x="17" y="386"/>
                  </a:cubicBezTo>
                  <a:cubicBezTo>
                    <a:pt x="25" y="386"/>
                    <a:pt x="30" y="380"/>
                    <a:pt x="35" y="374"/>
                  </a:cubicBezTo>
                  <a:lnTo>
                    <a:pt x="166" y="21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16" name="Freeform 248">
              <a:extLst>
                <a:ext uri="{FF2B5EF4-FFF2-40B4-BE49-F238E27FC236}">
                  <a16:creationId xmlns:a16="http://schemas.microsoft.com/office/drawing/2014/main" id="{14A335A9-85A5-4CC9-BC52-8B01BA56D2C1}"/>
                </a:ext>
              </a:extLst>
            </p:cNvPr>
            <p:cNvSpPr>
              <a:spLocks/>
            </p:cNvSpPr>
            <p:nvPr>
              <p:custDataLst>
                <p:tags r:id="rId39"/>
              </p:custDataLst>
            </p:nvPr>
          </p:nvSpPr>
          <p:spPr bwMode="auto">
            <a:xfrm>
              <a:off x="915987" y="4459283"/>
              <a:ext cx="41275" cy="184150"/>
            </a:xfrm>
            <a:custGeom>
              <a:avLst/>
              <a:gdLst>
                <a:gd name="T0" fmla="*/ 126 w 126"/>
                <a:gd name="T1" fmla="*/ 273 h 546"/>
                <a:gd name="T2" fmla="*/ 90 w 126"/>
                <a:gd name="T3" fmla="*/ 103 h 546"/>
                <a:gd name="T4" fmla="*/ 5 w 126"/>
                <a:gd name="T5" fmla="*/ 0 h 546"/>
                <a:gd name="T6" fmla="*/ 0 w 126"/>
                <a:gd name="T7" fmla="*/ 6 h 546"/>
                <a:gd name="T8" fmla="*/ 10 w 126"/>
                <a:gd name="T9" fmla="*/ 18 h 546"/>
                <a:gd name="T10" fmla="*/ 95 w 126"/>
                <a:gd name="T11" fmla="*/ 273 h 546"/>
                <a:gd name="T12" fmla="*/ 7 w 126"/>
                <a:gd name="T13" fmla="*/ 531 h 546"/>
                <a:gd name="T14" fmla="*/ 0 w 126"/>
                <a:gd name="T15" fmla="*/ 541 h 546"/>
                <a:gd name="T16" fmla="*/ 5 w 126"/>
                <a:gd name="T17" fmla="*/ 546 h 546"/>
                <a:gd name="T18" fmla="*/ 92 w 126"/>
                <a:gd name="T19" fmla="*/ 440 h 546"/>
                <a:gd name="T20" fmla="*/ 126 w 126"/>
                <a:gd name="T21" fmla="*/ 273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546">
                  <a:moveTo>
                    <a:pt x="126" y="273"/>
                  </a:moveTo>
                  <a:cubicBezTo>
                    <a:pt x="126" y="231"/>
                    <a:pt x="120" y="165"/>
                    <a:pt x="90" y="103"/>
                  </a:cubicBezTo>
                  <a:cubicBezTo>
                    <a:pt x="58" y="36"/>
                    <a:pt x="11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7"/>
                    <a:pt x="0" y="9"/>
                    <a:pt x="10" y="18"/>
                  </a:cubicBezTo>
                  <a:cubicBezTo>
                    <a:pt x="64" y="72"/>
                    <a:pt x="95" y="159"/>
                    <a:pt x="95" y="273"/>
                  </a:cubicBezTo>
                  <a:cubicBezTo>
                    <a:pt x="95" y="367"/>
                    <a:pt x="74" y="463"/>
                    <a:pt x="7" y="531"/>
                  </a:cubicBezTo>
                  <a:cubicBezTo>
                    <a:pt x="0" y="538"/>
                    <a:pt x="0" y="539"/>
                    <a:pt x="0" y="541"/>
                  </a:cubicBezTo>
                  <a:cubicBezTo>
                    <a:pt x="0" y="544"/>
                    <a:pt x="2" y="546"/>
                    <a:pt x="5" y="546"/>
                  </a:cubicBezTo>
                  <a:cubicBezTo>
                    <a:pt x="11" y="546"/>
                    <a:pt x="60" y="509"/>
                    <a:pt x="92" y="440"/>
                  </a:cubicBezTo>
                  <a:cubicBezTo>
                    <a:pt x="120" y="380"/>
                    <a:pt x="126" y="319"/>
                    <a:pt x="126" y="27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17" name="Freeform 249">
              <a:extLst>
                <a:ext uri="{FF2B5EF4-FFF2-40B4-BE49-F238E27FC236}">
                  <a16:creationId xmlns:a16="http://schemas.microsoft.com/office/drawing/2014/main" id="{D1536BDD-021C-4000-B768-206164815AFE}"/>
                </a:ext>
              </a:extLst>
            </p:cNvPr>
            <p:cNvSpPr>
              <a:spLocks noEditPoints="1"/>
            </p:cNvSpPr>
            <p:nvPr>
              <p:custDataLst>
                <p:tags r:id="rId40"/>
              </p:custDataLst>
            </p:nvPr>
          </p:nvSpPr>
          <p:spPr bwMode="auto">
            <a:xfrm>
              <a:off x="1035050" y="4530720"/>
              <a:ext cx="119063" cy="42863"/>
            </a:xfrm>
            <a:custGeom>
              <a:avLst/>
              <a:gdLst>
                <a:gd name="T0" fmla="*/ 344 w 363"/>
                <a:gd name="T1" fmla="*/ 22 h 128"/>
                <a:gd name="T2" fmla="*/ 363 w 363"/>
                <a:gd name="T3" fmla="*/ 11 h 128"/>
                <a:gd name="T4" fmla="*/ 345 w 363"/>
                <a:gd name="T5" fmla="*/ 0 h 128"/>
                <a:gd name="T6" fmla="*/ 18 w 363"/>
                <a:gd name="T7" fmla="*/ 0 h 128"/>
                <a:gd name="T8" fmla="*/ 0 w 363"/>
                <a:gd name="T9" fmla="*/ 11 h 128"/>
                <a:gd name="T10" fmla="*/ 19 w 363"/>
                <a:gd name="T11" fmla="*/ 22 h 128"/>
                <a:gd name="T12" fmla="*/ 344 w 363"/>
                <a:gd name="T13" fmla="*/ 22 h 128"/>
                <a:gd name="T14" fmla="*/ 345 w 363"/>
                <a:gd name="T15" fmla="*/ 128 h 128"/>
                <a:gd name="T16" fmla="*/ 363 w 363"/>
                <a:gd name="T17" fmla="*/ 117 h 128"/>
                <a:gd name="T18" fmla="*/ 344 w 363"/>
                <a:gd name="T19" fmla="*/ 106 h 128"/>
                <a:gd name="T20" fmla="*/ 19 w 363"/>
                <a:gd name="T21" fmla="*/ 106 h 128"/>
                <a:gd name="T22" fmla="*/ 0 w 363"/>
                <a:gd name="T23" fmla="*/ 117 h 128"/>
                <a:gd name="T24" fmla="*/ 18 w 363"/>
                <a:gd name="T25" fmla="*/ 128 h 128"/>
                <a:gd name="T26" fmla="*/ 345 w 363"/>
                <a:gd name="T2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" h="128">
                  <a:moveTo>
                    <a:pt x="344" y="22"/>
                  </a:moveTo>
                  <a:cubicBezTo>
                    <a:pt x="352" y="22"/>
                    <a:pt x="363" y="22"/>
                    <a:pt x="363" y="11"/>
                  </a:cubicBezTo>
                  <a:cubicBezTo>
                    <a:pt x="363" y="0"/>
                    <a:pt x="352" y="0"/>
                    <a:pt x="345" y="0"/>
                  </a:cubicBezTo>
                  <a:lnTo>
                    <a:pt x="18" y="0"/>
                  </a:lnTo>
                  <a:cubicBezTo>
                    <a:pt x="10" y="0"/>
                    <a:pt x="0" y="0"/>
                    <a:pt x="0" y="11"/>
                  </a:cubicBezTo>
                  <a:cubicBezTo>
                    <a:pt x="0" y="22"/>
                    <a:pt x="10" y="22"/>
                    <a:pt x="19" y="22"/>
                  </a:cubicBezTo>
                  <a:lnTo>
                    <a:pt x="344" y="22"/>
                  </a:lnTo>
                  <a:close/>
                  <a:moveTo>
                    <a:pt x="345" y="128"/>
                  </a:moveTo>
                  <a:cubicBezTo>
                    <a:pt x="352" y="128"/>
                    <a:pt x="363" y="128"/>
                    <a:pt x="363" y="117"/>
                  </a:cubicBezTo>
                  <a:cubicBezTo>
                    <a:pt x="363" y="106"/>
                    <a:pt x="352" y="106"/>
                    <a:pt x="344" y="106"/>
                  </a:cubicBezTo>
                  <a:lnTo>
                    <a:pt x="19" y="106"/>
                  </a:lnTo>
                  <a:cubicBezTo>
                    <a:pt x="10" y="106"/>
                    <a:pt x="0" y="106"/>
                    <a:pt x="0" y="117"/>
                  </a:cubicBezTo>
                  <a:cubicBezTo>
                    <a:pt x="0" y="128"/>
                    <a:pt x="10" y="128"/>
                    <a:pt x="18" y="128"/>
                  </a:cubicBezTo>
                  <a:lnTo>
                    <a:pt x="345" y="12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18" name="Freeform 250">
              <a:extLst>
                <a:ext uri="{FF2B5EF4-FFF2-40B4-BE49-F238E27FC236}">
                  <a16:creationId xmlns:a16="http://schemas.microsoft.com/office/drawing/2014/main" id="{55772F9A-B705-41E3-B67E-183FAD93A5BF}"/>
                </a:ext>
              </a:extLst>
            </p:cNvPr>
            <p:cNvSpPr>
              <a:spLocks/>
            </p:cNvSpPr>
            <p:nvPr>
              <p:custDataLst>
                <p:tags r:id="rId41"/>
              </p:custDataLst>
            </p:nvPr>
          </p:nvSpPr>
          <p:spPr bwMode="auto">
            <a:xfrm>
              <a:off x="1249362" y="4330695"/>
              <a:ext cx="87313" cy="441325"/>
            </a:xfrm>
            <a:custGeom>
              <a:avLst/>
              <a:gdLst>
                <a:gd name="T0" fmla="*/ 269 w 269"/>
                <a:gd name="T1" fmla="*/ 1304 h 1309"/>
                <a:gd name="T2" fmla="*/ 267 w 269"/>
                <a:gd name="T3" fmla="*/ 1299 h 1309"/>
                <a:gd name="T4" fmla="*/ 173 w 269"/>
                <a:gd name="T5" fmla="*/ 1183 h 1309"/>
                <a:gd name="T6" fmla="*/ 46 w 269"/>
                <a:gd name="T7" fmla="*/ 655 h 1309"/>
                <a:gd name="T8" fmla="*/ 155 w 269"/>
                <a:gd name="T9" fmla="*/ 156 h 1309"/>
                <a:gd name="T10" fmla="*/ 267 w 269"/>
                <a:gd name="T11" fmla="*/ 10 h 1309"/>
                <a:gd name="T12" fmla="*/ 269 w 269"/>
                <a:gd name="T13" fmla="*/ 6 h 1309"/>
                <a:gd name="T14" fmla="*/ 257 w 269"/>
                <a:gd name="T15" fmla="*/ 0 h 1309"/>
                <a:gd name="T16" fmla="*/ 240 w 269"/>
                <a:gd name="T17" fmla="*/ 8 h 1309"/>
                <a:gd name="T18" fmla="*/ 0 w 269"/>
                <a:gd name="T19" fmla="*/ 654 h 1309"/>
                <a:gd name="T20" fmla="*/ 188 w 269"/>
                <a:gd name="T21" fmla="*/ 1248 h 1309"/>
                <a:gd name="T22" fmla="*/ 242 w 269"/>
                <a:gd name="T23" fmla="*/ 1303 h 1309"/>
                <a:gd name="T24" fmla="*/ 257 w 269"/>
                <a:gd name="T25" fmla="*/ 1309 h 1309"/>
                <a:gd name="T26" fmla="*/ 269 w 269"/>
                <a:gd name="T27" fmla="*/ 1304 h 1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9" h="1309">
                  <a:moveTo>
                    <a:pt x="269" y="1304"/>
                  </a:moveTo>
                  <a:cubicBezTo>
                    <a:pt x="269" y="1301"/>
                    <a:pt x="268" y="1300"/>
                    <a:pt x="267" y="1299"/>
                  </a:cubicBezTo>
                  <a:cubicBezTo>
                    <a:pt x="246" y="1279"/>
                    <a:pt x="210" y="1242"/>
                    <a:pt x="173" y="1183"/>
                  </a:cubicBezTo>
                  <a:cubicBezTo>
                    <a:pt x="86" y="1042"/>
                    <a:pt x="46" y="865"/>
                    <a:pt x="46" y="655"/>
                  </a:cubicBezTo>
                  <a:cubicBezTo>
                    <a:pt x="46" y="508"/>
                    <a:pt x="65" y="319"/>
                    <a:pt x="155" y="156"/>
                  </a:cubicBezTo>
                  <a:cubicBezTo>
                    <a:pt x="198" y="79"/>
                    <a:pt x="243" y="34"/>
                    <a:pt x="267" y="10"/>
                  </a:cubicBezTo>
                  <a:cubicBezTo>
                    <a:pt x="269" y="8"/>
                    <a:pt x="269" y="7"/>
                    <a:pt x="269" y="6"/>
                  </a:cubicBezTo>
                  <a:cubicBezTo>
                    <a:pt x="269" y="0"/>
                    <a:pt x="265" y="0"/>
                    <a:pt x="257" y="0"/>
                  </a:cubicBezTo>
                  <a:cubicBezTo>
                    <a:pt x="250" y="0"/>
                    <a:pt x="249" y="0"/>
                    <a:pt x="240" y="8"/>
                  </a:cubicBezTo>
                  <a:cubicBezTo>
                    <a:pt x="58" y="175"/>
                    <a:pt x="0" y="425"/>
                    <a:pt x="0" y="654"/>
                  </a:cubicBezTo>
                  <a:cubicBezTo>
                    <a:pt x="0" y="869"/>
                    <a:pt x="50" y="1085"/>
                    <a:pt x="188" y="1248"/>
                  </a:cubicBezTo>
                  <a:cubicBezTo>
                    <a:pt x="199" y="1261"/>
                    <a:pt x="220" y="1283"/>
                    <a:pt x="242" y="1303"/>
                  </a:cubicBezTo>
                  <a:cubicBezTo>
                    <a:pt x="249" y="1309"/>
                    <a:pt x="250" y="1309"/>
                    <a:pt x="257" y="1309"/>
                  </a:cubicBezTo>
                  <a:cubicBezTo>
                    <a:pt x="265" y="1309"/>
                    <a:pt x="269" y="1309"/>
                    <a:pt x="269" y="130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19" name="Freeform 251">
              <a:extLst>
                <a:ext uri="{FF2B5EF4-FFF2-40B4-BE49-F238E27FC236}">
                  <a16:creationId xmlns:a16="http://schemas.microsoft.com/office/drawing/2014/main" id="{1D564B7C-80EA-4841-84CA-A5F60A9C5FA0}"/>
                </a:ext>
              </a:extLst>
            </p:cNvPr>
            <p:cNvSpPr>
              <a:spLocks noEditPoints="1"/>
            </p:cNvSpPr>
            <p:nvPr>
              <p:custDataLst>
                <p:tags r:id="rId42"/>
              </p:custDataLst>
            </p:nvPr>
          </p:nvSpPr>
          <p:spPr bwMode="auto">
            <a:xfrm>
              <a:off x="1452562" y="4341808"/>
              <a:ext cx="93663" cy="134938"/>
            </a:xfrm>
            <a:custGeom>
              <a:avLst/>
              <a:gdLst>
                <a:gd name="T0" fmla="*/ 230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0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2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0" y="205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3" y="238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5" y="105"/>
                  </a:cubicBezTo>
                  <a:cubicBezTo>
                    <a:pt x="103" y="105"/>
                    <a:pt x="115" y="89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7"/>
                    <a:pt x="152" y="13"/>
                    <a:pt x="168" y="13"/>
                  </a:cubicBezTo>
                  <a:cubicBezTo>
                    <a:pt x="207" y="13"/>
                    <a:pt x="246" y="42"/>
                    <a:pt x="246" y="112"/>
                  </a:cubicBezTo>
                  <a:cubicBezTo>
                    <a:pt x="246" y="133"/>
                    <a:pt x="242" y="161"/>
                    <a:pt x="231" y="205"/>
                  </a:cubicBezTo>
                  <a:lnTo>
                    <a:pt x="230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5" y="234"/>
                    <a:pt x="78" y="202"/>
                  </a:cubicBezTo>
                  <a:cubicBezTo>
                    <a:pt x="99" y="171"/>
                    <a:pt x="126" y="153"/>
                    <a:pt x="160" y="153"/>
                  </a:cubicBezTo>
                  <a:cubicBezTo>
                    <a:pt x="219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20" name="Rectangle 252">
              <a:extLst>
                <a:ext uri="{FF2B5EF4-FFF2-40B4-BE49-F238E27FC236}">
                  <a16:creationId xmlns:a16="http://schemas.microsoft.com/office/drawing/2014/main" id="{6AA8D56C-05D1-4B3E-A233-CCD2C176BF19}"/>
                </a:ext>
              </a:extLst>
            </p:cNvPr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1363662" y="4548183"/>
              <a:ext cx="266700" cy="7938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21" name="Freeform 253">
              <a:extLst>
                <a:ext uri="{FF2B5EF4-FFF2-40B4-BE49-F238E27FC236}">
                  <a16:creationId xmlns:a16="http://schemas.microsoft.com/office/drawing/2014/main" id="{F2E860E1-4687-47C6-9684-0DC4F1A8DA58}"/>
                </a:ext>
              </a:extLst>
            </p:cNvPr>
            <p:cNvSpPr>
              <a:spLocks noEditPoints="1"/>
            </p:cNvSpPr>
            <p:nvPr>
              <p:custDataLst>
                <p:tags r:id="rId44"/>
              </p:custDataLst>
            </p:nvPr>
          </p:nvSpPr>
          <p:spPr bwMode="auto">
            <a:xfrm>
              <a:off x="1370012" y="4592633"/>
              <a:ext cx="93663" cy="134938"/>
            </a:xfrm>
            <a:custGeom>
              <a:avLst/>
              <a:gdLst>
                <a:gd name="T0" fmla="*/ 231 w 287"/>
                <a:gd name="T1" fmla="*/ 206 h 403"/>
                <a:gd name="T2" fmla="*/ 161 w 287"/>
                <a:gd name="T3" fmla="*/ 141 h 403"/>
                <a:gd name="T4" fmla="*/ 49 w 287"/>
                <a:gd name="T5" fmla="*/ 193 h 403"/>
                <a:gd name="T6" fmla="*/ 0 w 287"/>
                <a:gd name="T7" fmla="*/ 306 h 403"/>
                <a:gd name="T8" fmla="*/ 101 w 287"/>
                <a:gd name="T9" fmla="*/ 403 h 403"/>
                <a:gd name="T10" fmla="*/ 287 w 287"/>
                <a:gd name="T11" fmla="*/ 141 h 403"/>
                <a:gd name="T12" fmla="*/ 169 w 287"/>
                <a:gd name="T13" fmla="*/ 0 h 403"/>
                <a:gd name="T14" fmla="*/ 65 w 287"/>
                <a:gd name="T15" fmla="*/ 86 h 403"/>
                <a:gd name="T16" fmla="*/ 86 w 287"/>
                <a:gd name="T17" fmla="*/ 105 h 403"/>
                <a:gd name="T18" fmla="*/ 115 w 287"/>
                <a:gd name="T19" fmla="*/ 77 h 403"/>
                <a:gd name="T20" fmla="*/ 90 w 287"/>
                <a:gd name="T21" fmla="*/ 57 h 403"/>
                <a:gd name="T22" fmla="*/ 168 w 287"/>
                <a:gd name="T23" fmla="*/ 14 h 403"/>
                <a:gd name="T24" fmla="*/ 246 w 287"/>
                <a:gd name="T25" fmla="*/ 113 h 403"/>
                <a:gd name="T26" fmla="*/ 231 w 287"/>
                <a:gd name="T27" fmla="*/ 206 h 403"/>
                <a:gd name="T28" fmla="*/ 231 w 287"/>
                <a:gd name="T29" fmla="*/ 206 h 403"/>
                <a:gd name="T30" fmla="*/ 102 w 287"/>
                <a:gd name="T31" fmla="*/ 388 h 403"/>
                <a:gd name="T32" fmla="*/ 42 w 287"/>
                <a:gd name="T33" fmla="*/ 326 h 403"/>
                <a:gd name="T34" fmla="*/ 78 w 287"/>
                <a:gd name="T35" fmla="*/ 202 h 403"/>
                <a:gd name="T36" fmla="*/ 161 w 287"/>
                <a:gd name="T37" fmla="*/ 154 h 403"/>
                <a:gd name="T38" fmla="*/ 221 w 287"/>
                <a:gd name="T39" fmla="*/ 226 h 403"/>
                <a:gd name="T40" fmla="*/ 102 w 287"/>
                <a:gd name="T41" fmla="*/ 388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5" y="172"/>
                    <a:pt x="203" y="141"/>
                    <a:pt x="161" y="141"/>
                  </a:cubicBezTo>
                  <a:cubicBezTo>
                    <a:pt x="127" y="141"/>
                    <a:pt x="92" y="150"/>
                    <a:pt x="49" y="193"/>
                  </a:cubicBezTo>
                  <a:cubicBezTo>
                    <a:pt x="4" y="238"/>
                    <a:pt x="0" y="289"/>
                    <a:pt x="0" y="306"/>
                  </a:cubicBezTo>
                  <a:cubicBezTo>
                    <a:pt x="0" y="340"/>
                    <a:pt x="24" y="403"/>
                    <a:pt x="101" y="403"/>
                  </a:cubicBezTo>
                  <a:cubicBezTo>
                    <a:pt x="230" y="403"/>
                    <a:pt x="287" y="220"/>
                    <a:pt x="287" y="141"/>
                  </a:cubicBezTo>
                  <a:cubicBezTo>
                    <a:pt x="287" y="55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6" y="105"/>
                  </a:cubicBezTo>
                  <a:cubicBezTo>
                    <a:pt x="104" y="105"/>
                    <a:pt x="115" y="89"/>
                    <a:pt x="115" y="77"/>
                  </a:cubicBezTo>
                  <a:cubicBezTo>
                    <a:pt x="115" y="57"/>
                    <a:pt x="98" y="57"/>
                    <a:pt x="90" y="57"/>
                  </a:cubicBezTo>
                  <a:cubicBezTo>
                    <a:pt x="114" y="17"/>
                    <a:pt x="152" y="14"/>
                    <a:pt x="168" y="14"/>
                  </a:cubicBezTo>
                  <a:cubicBezTo>
                    <a:pt x="208" y="14"/>
                    <a:pt x="246" y="42"/>
                    <a:pt x="246" y="113"/>
                  </a:cubicBezTo>
                  <a:cubicBezTo>
                    <a:pt x="246" y="134"/>
                    <a:pt x="243" y="162"/>
                    <a:pt x="231" y="206"/>
                  </a:cubicBezTo>
                  <a:lnTo>
                    <a:pt x="231" y="206"/>
                  </a:lnTo>
                  <a:close/>
                  <a:moveTo>
                    <a:pt x="102" y="388"/>
                  </a:moveTo>
                  <a:cubicBezTo>
                    <a:pt x="42" y="388"/>
                    <a:pt x="42" y="331"/>
                    <a:pt x="42" y="326"/>
                  </a:cubicBezTo>
                  <a:cubicBezTo>
                    <a:pt x="42" y="311"/>
                    <a:pt x="56" y="235"/>
                    <a:pt x="78" y="202"/>
                  </a:cubicBezTo>
                  <a:cubicBezTo>
                    <a:pt x="100" y="171"/>
                    <a:pt x="127" y="154"/>
                    <a:pt x="161" y="154"/>
                  </a:cubicBezTo>
                  <a:cubicBezTo>
                    <a:pt x="220" y="154"/>
                    <a:pt x="221" y="215"/>
                    <a:pt x="221" y="226"/>
                  </a:cubicBezTo>
                  <a:cubicBezTo>
                    <a:pt x="221" y="265"/>
                    <a:pt x="186" y="388"/>
                    <a:pt x="102" y="38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22" name="Freeform 254">
              <a:extLst>
                <a:ext uri="{FF2B5EF4-FFF2-40B4-BE49-F238E27FC236}">
                  <a16:creationId xmlns:a16="http://schemas.microsoft.com/office/drawing/2014/main" id="{CC8BDFD0-7E2E-4180-A1FA-6D7A9C285B3A}"/>
                </a:ext>
              </a:extLst>
            </p:cNvPr>
            <p:cNvSpPr>
              <a:spLocks noEditPoints="1"/>
            </p:cNvSpPr>
            <p:nvPr>
              <p:custDataLst>
                <p:tags r:id="rId45"/>
              </p:custDataLst>
            </p:nvPr>
          </p:nvSpPr>
          <p:spPr bwMode="auto">
            <a:xfrm>
              <a:off x="1474787" y="4597395"/>
              <a:ext cx="144463" cy="127000"/>
            </a:xfrm>
            <a:custGeom>
              <a:avLst/>
              <a:gdLst>
                <a:gd name="T0" fmla="*/ 65 w 442"/>
                <a:gd name="T1" fmla="*/ 337 h 374"/>
                <a:gd name="T2" fmla="*/ 53 w 442"/>
                <a:gd name="T3" fmla="*/ 348 h 374"/>
                <a:gd name="T4" fmla="*/ 24 w 442"/>
                <a:gd name="T5" fmla="*/ 348 h 374"/>
                <a:gd name="T6" fmla="*/ 6 w 442"/>
                <a:gd name="T7" fmla="*/ 349 h 374"/>
                <a:gd name="T8" fmla="*/ 0 w 442"/>
                <a:gd name="T9" fmla="*/ 364 h 374"/>
                <a:gd name="T10" fmla="*/ 18 w 442"/>
                <a:gd name="T11" fmla="*/ 374 h 374"/>
                <a:gd name="T12" fmla="*/ 249 w 442"/>
                <a:gd name="T13" fmla="*/ 374 h 374"/>
                <a:gd name="T14" fmla="*/ 415 w 442"/>
                <a:gd name="T15" fmla="*/ 253 h 374"/>
                <a:gd name="T16" fmla="*/ 324 w 442"/>
                <a:gd name="T17" fmla="*/ 179 h 374"/>
                <a:gd name="T18" fmla="*/ 442 w 442"/>
                <a:gd name="T19" fmla="*/ 75 h 374"/>
                <a:gd name="T20" fmla="*/ 326 w 442"/>
                <a:gd name="T21" fmla="*/ 0 h 374"/>
                <a:gd name="T22" fmla="*/ 107 w 442"/>
                <a:gd name="T23" fmla="*/ 0 h 374"/>
                <a:gd name="T24" fmla="*/ 87 w 442"/>
                <a:gd name="T25" fmla="*/ 15 h 374"/>
                <a:gd name="T26" fmla="*/ 110 w 442"/>
                <a:gd name="T27" fmla="*/ 25 h 374"/>
                <a:gd name="T28" fmla="*/ 143 w 442"/>
                <a:gd name="T29" fmla="*/ 26 h 374"/>
                <a:gd name="T30" fmla="*/ 65 w 442"/>
                <a:gd name="T31" fmla="*/ 337 h 374"/>
                <a:gd name="T32" fmla="*/ 211 w 442"/>
                <a:gd name="T33" fmla="*/ 35 h 374"/>
                <a:gd name="T34" fmla="*/ 217 w 442"/>
                <a:gd name="T35" fmla="*/ 26 h 374"/>
                <a:gd name="T36" fmla="*/ 232 w 442"/>
                <a:gd name="T37" fmla="*/ 25 h 374"/>
                <a:gd name="T38" fmla="*/ 313 w 442"/>
                <a:gd name="T39" fmla="*/ 25 h 374"/>
                <a:gd name="T40" fmla="*/ 368 w 442"/>
                <a:gd name="T41" fmla="*/ 73 h 374"/>
                <a:gd name="T42" fmla="*/ 264 w 442"/>
                <a:gd name="T43" fmla="*/ 169 h 374"/>
                <a:gd name="T44" fmla="*/ 177 w 442"/>
                <a:gd name="T45" fmla="*/ 169 h 374"/>
                <a:gd name="T46" fmla="*/ 211 w 442"/>
                <a:gd name="T47" fmla="*/ 35 h 374"/>
                <a:gd name="T48" fmla="*/ 146 w 442"/>
                <a:gd name="T49" fmla="*/ 348 h 374"/>
                <a:gd name="T50" fmla="*/ 133 w 442"/>
                <a:gd name="T51" fmla="*/ 348 h 374"/>
                <a:gd name="T52" fmla="*/ 173 w 442"/>
                <a:gd name="T53" fmla="*/ 189 h 374"/>
                <a:gd name="T54" fmla="*/ 279 w 442"/>
                <a:gd name="T55" fmla="*/ 189 h 374"/>
                <a:gd name="T56" fmla="*/ 339 w 442"/>
                <a:gd name="T57" fmla="*/ 244 h 374"/>
                <a:gd name="T58" fmla="*/ 234 w 442"/>
                <a:gd name="T59" fmla="*/ 348 h 374"/>
                <a:gd name="T60" fmla="*/ 146 w 442"/>
                <a:gd name="T61" fmla="*/ 348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2" h="374">
                  <a:moveTo>
                    <a:pt x="65" y="337"/>
                  </a:moveTo>
                  <a:cubicBezTo>
                    <a:pt x="63" y="346"/>
                    <a:pt x="62" y="347"/>
                    <a:pt x="53" y="348"/>
                  </a:cubicBezTo>
                  <a:cubicBezTo>
                    <a:pt x="43" y="348"/>
                    <a:pt x="32" y="348"/>
                    <a:pt x="24" y="348"/>
                  </a:cubicBezTo>
                  <a:cubicBezTo>
                    <a:pt x="9" y="348"/>
                    <a:pt x="8" y="348"/>
                    <a:pt x="6" y="349"/>
                  </a:cubicBezTo>
                  <a:cubicBezTo>
                    <a:pt x="0" y="353"/>
                    <a:pt x="0" y="362"/>
                    <a:pt x="0" y="364"/>
                  </a:cubicBezTo>
                  <a:cubicBezTo>
                    <a:pt x="0" y="374"/>
                    <a:pt x="9" y="374"/>
                    <a:pt x="18" y="374"/>
                  </a:cubicBezTo>
                  <a:lnTo>
                    <a:pt x="249" y="374"/>
                  </a:lnTo>
                  <a:cubicBezTo>
                    <a:pt x="363" y="374"/>
                    <a:pt x="415" y="302"/>
                    <a:pt x="415" y="253"/>
                  </a:cubicBezTo>
                  <a:cubicBezTo>
                    <a:pt x="415" y="206"/>
                    <a:pt x="374" y="183"/>
                    <a:pt x="324" y="179"/>
                  </a:cubicBezTo>
                  <a:cubicBezTo>
                    <a:pt x="411" y="163"/>
                    <a:pt x="442" y="112"/>
                    <a:pt x="442" y="75"/>
                  </a:cubicBezTo>
                  <a:cubicBezTo>
                    <a:pt x="442" y="31"/>
                    <a:pt x="403" y="0"/>
                    <a:pt x="326" y="0"/>
                  </a:cubicBezTo>
                  <a:lnTo>
                    <a:pt x="107" y="0"/>
                  </a:lnTo>
                  <a:cubicBezTo>
                    <a:pt x="96" y="0"/>
                    <a:pt x="87" y="0"/>
                    <a:pt x="87" y="15"/>
                  </a:cubicBezTo>
                  <a:cubicBezTo>
                    <a:pt x="87" y="25"/>
                    <a:pt x="94" y="25"/>
                    <a:pt x="110" y="25"/>
                  </a:cubicBezTo>
                  <a:cubicBezTo>
                    <a:pt x="121" y="25"/>
                    <a:pt x="132" y="26"/>
                    <a:pt x="143" y="26"/>
                  </a:cubicBezTo>
                  <a:lnTo>
                    <a:pt x="65" y="337"/>
                  </a:lnTo>
                  <a:close/>
                  <a:moveTo>
                    <a:pt x="211" y="35"/>
                  </a:moveTo>
                  <a:cubicBezTo>
                    <a:pt x="213" y="27"/>
                    <a:pt x="214" y="26"/>
                    <a:pt x="217" y="26"/>
                  </a:cubicBezTo>
                  <a:cubicBezTo>
                    <a:pt x="222" y="25"/>
                    <a:pt x="226" y="25"/>
                    <a:pt x="232" y="25"/>
                  </a:cubicBezTo>
                  <a:lnTo>
                    <a:pt x="313" y="25"/>
                  </a:lnTo>
                  <a:cubicBezTo>
                    <a:pt x="324" y="25"/>
                    <a:pt x="368" y="25"/>
                    <a:pt x="368" y="73"/>
                  </a:cubicBezTo>
                  <a:cubicBezTo>
                    <a:pt x="368" y="111"/>
                    <a:pt x="338" y="169"/>
                    <a:pt x="264" y="169"/>
                  </a:cubicBezTo>
                  <a:lnTo>
                    <a:pt x="177" y="169"/>
                  </a:lnTo>
                  <a:lnTo>
                    <a:pt x="211" y="35"/>
                  </a:lnTo>
                  <a:close/>
                  <a:moveTo>
                    <a:pt x="146" y="348"/>
                  </a:moveTo>
                  <a:cubicBezTo>
                    <a:pt x="138" y="348"/>
                    <a:pt x="137" y="348"/>
                    <a:pt x="133" y="348"/>
                  </a:cubicBezTo>
                  <a:lnTo>
                    <a:pt x="173" y="189"/>
                  </a:lnTo>
                  <a:lnTo>
                    <a:pt x="279" y="189"/>
                  </a:lnTo>
                  <a:cubicBezTo>
                    <a:pt x="293" y="189"/>
                    <a:pt x="339" y="189"/>
                    <a:pt x="339" y="244"/>
                  </a:cubicBezTo>
                  <a:cubicBezTo>
                    <a:pt x="339" y="286"/>
                    <a:pt x="311" y="348"/>
                    <a:pt x="234" y="348"/>
                  </a:cubicBezTo>
                  <a:lnTo>
                    <a:pt x="146" y="34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23" name="Freeform 255">
              <a:extLst>
                <a:ext uri="{FF2B5EF4-FFF2-40B4-BE49-F238E27FC236}">
                  <a16:creationId xmlns:a16="http://schemas.microsoft.com/office/drawing/2014/main" id="{800636A2-511D-43BB-A8A7-FF145A719B26}"/>
                </a:ext>
              </a:extLst>
            </p:cNvPr>
            <p:cNvSpPr>
              <a:spLocks/>
            </p:cNvSpPr>
            <p:nvPr>
              <p:custDataLst>
                <p:tags r:id="rId46"/>
              </p:custDataLst>
            </p:nvPr>
          </p:nvSpPr>
          <p:spPr bwMode="auto">
            <a:xfrm>
              <a:off x="1655762" y="4516433"/>
              <a:ext cx="95250" cy="120650"/>
            </a:xfrm>
            <a:custGeom>
              <a:avLst/>
              <a:gdLst>
                <a:gd name="T0" fmla="*/ 110 w 296"/>
                <a:gd name="T1" fmla="*/ 50 h 359"/>
                <a:gd name="T2" fmla="*/ 118 w 296"/>
                <a:gd name="T3" fmla="*/ 15 h 359"/>
                <a:gd name="T4" fmla="*/ 102 w 296"/>
                <a:gd name="T5" fmla="*/ 0 h 359"/>
                <a:gd name="T6" fmla="*/ 81 w 296"/>
                <a:gd name="T7" fmla="*/ 20 h 359"/>
                <a:gd name="T8" fmla="*/ 2 w 296"/>
                <a:gd name="T9" fmla="*/ 336 h 359"/>
                <a:gd name="T10" fmla="*/ 0 w 296"/>
                <a:gd name="T11" fmla="*/ 345 h 359"/>
                <a:gd name="T12" fmla="*/ 16 w 296"/>
                <a:gd name="T13" fmla="*/ 359 h 359"/>
                <a:gd name="T14" fmla="*/ 35 w 296"/>
                <a:gd name="T15" fmla="*/ 348 h 359"/>
                <a:gd name="T16" fmla="*/ 65 w 296"/>
                <a:gd name="T17" fmla="*/ 231 h 359"/>
                <a:gd name="T18" fmla="*/ 118 w 296"/>
                <a:gd name="T19" fmla="*/ 248 h 359"/>
                <a:gd name="T20" fmla="*/ 190 w 296"/>
                <a:gd name="T21" fmla="*/ 208 h 359"/>
                <a:gd name="T22" fmla="*/ 239 w 296"/>
                <a:gd name="T23" fmla="*/ 248 h 359"/>
                <a:gd name="T24" fmla="*/ 280 w 296"/>
                <a:gd name="T25" fmla="*/ 218 h 359"/>
                <a:gd name="T26" fmla="*/ 296 w 296"/>
                <a:gd name="T27" fmla="*/ 164 h 359"/>
                <a:gd name="T28" fmla="*/ 289 w 296"/>
                <a:gd name="T29" fmla="*/ 158 h 359"/>
                <a:gd name="T30" fmla="*/ 282 w 296"/>
                <a:gd name="T31" fmla="*/ 168 h 359"/>
                <a:gd name="T32" fmla="*/ 240 w 296"/>
                <a:gd name="T33" fmla="*/ 236 h 359"/>
                <a:gd name="T34" fmla="*/ 224 w 296"/>
                <a:gd name="T35" fmla="*/ 211 h 359"/>
                <a:gd name="T36" fmla="*/ 235 w 296"/>
                <a:gd name="T37" fmla="*/ 154 h 359"/>
                <a:gd name="T38" fmla="*/ 250 w 296"/>
                <a:gd name="T39" fmla="*/ 95 h 359"/>
                <a:gd name="T40" fmla="*/ 259 w 296"/>
                <a:gd name="T41" fmla="*/ 58 h 359"/>
                <a:gd name="T42" fmla="*/ 268 w 296"/>
                <a:gd name="T43" fmla="*/ 21 h 359"/>
                <a:gd name="T44" fmla="*/ 252 w 296"/>
                <a:gd name="T45" fmla="*/ 6 h 359"/>
                <a:gd name="T46" fmla="*/ 231 w 296"/>
                <a:gd name="T47" fmla="*/ 26 h 359"/>
                <a:gd name="T48" fmla="*/ 205 w 296"/>
                <a:gd name="T49" fmla="*/ 128 h 359"/>
                <a:gd name="T50" fmla="*/ 191 w 296"/>
                <a:gd name="T51" fmla="*/ 183 h 359"/>
                <a:gd name="T52" fmla="*/ 120 w 296"/>
                <a:gd name="T53" fmla="*/ 236 h 359"/>
                <a:gd name="T54" fmla="*/ 79 w 296"/>
                <a:gd name="T55" fmla="*/ 188 h 359"/>
                <a:gd name="T56" fmla="*/ 87 w 296"/>
                <a:gd name="T57" fmla="*/ 142 h 359"/>
                <a:gd name="T58" fmla="*/ 110 w 296"/>
                <a:gd name="T59" fmla="*/ 5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6" h="359">
                  <a:moveTo>
                    <a:pt x="110" y="50"/>
                  </a:moveTo>
                  <a:cubicBezTo>
                    <a:pt x="113" y="39"/>
                    <a:pt x="118" y="18"/>
                    <a:pt x="118" y="15"/>
                  </a:cubicBezTo>
                  <a:cubicBezTo>
                    <a:pt x="118" y="6"/>
                    <a:pt x="112" y="0"/>
                    <a:pt x="102" y="0"/>
                  </a:cubicBezTo>
                  <a:cubicBezTo>
                    <a:pt x="101" y="0"/>
                    <a:pt x="85" y="1"/>
                    <a:pt x="81" y="20"/>
                  </a:cubicBezTo>
                  <a:lnTo>
                    <a:pt x="2" y="336"/>
                  </a:lnTo>
                  <a:cubicBezTo>
                    <a:pt x="0" y="343"/>
                    <a:pt x="0" y="344"/>
                    <a:pt x="0" y="345"/>
                  </a:cubicBezTo>
                  <a:cubicBezTo>
                    <a:pt x="0" y="353"/>
                    <a:pt x="6" y="359"/>
                    <a:pt x="16" y="359"/>
                  </a:cubicBezTo>
                  <a:cubicBezTo>
                    <a:pt x="27" y="359"/>
                    <a:pt x="34" y="350"/>
                    <a:pt x="35" y="348"/>
                  </a:cubicBezTo>
                  <a:cubicBezTo>
                    <a:pt x="37" y="343"/>
                    <a:pt x="44" y="315"/>
                    <a:pt x="65" y="231"/>
                  </a:cubicBezTo>
                  <a:cubicBezTo>
                    <a:pt x="82" y="245"/>
                    <a:pt x="107" y="248"/>
                    <a:pt x="118" y="248"/>
                  </a:cubicBezTo>
                  <a:cubicBezTo>
                    <a:pt x="156" y="248"/>
                    <a:pt x="177" y="223"/>
                    <a:pt x="190" y="208"/>
                  </a:cubicBezTo>
                  <a:cubicBezTo>
                    <a:pt x="195" y="232"/>
                    <a:pt x="215" y="248"/>
                    <a:pt x="239" y="248"/>
                  </a:cubicBezTo>
                  <a:cubicBezTo>
                    <a:pt x="258" y="248"/>
                    <a:pt x="271" y="235"/>
                    <a:pt x="280" y="218"/>
                  </a:cubicBezTo>
                  <a:cubicBezTo>
                    <a:pt x="289" y="198"/>
                    <a:pt x="296" y="165"/>
                    <a:pt x="296" y="164"/>
                  </a:cubicBezTo>
                  <a:cubicBezTo>
                    <a:pt x="296" y="158"/>
                    <a:pt x="291" y="158"/>
                    <a:pt x="289" y="158"/>
                  </a:cubicBezTo>
                  <a:cubicBezTo>
                    <a:pt x="284" y="158"/>
                    <a:pt x="283" y="160"/>
                    <a:pt x="282" y="168"/>
                  </a:cubicBezTo>
                  <a:cubicBezTo>
                    <a:pt x="273" y="203"/>
                    <a:pt x="263" y="236"/>
                    <a:pt x="240" y="236"/>
                  </a:cubicBezTo>
                  <a:cubicBezTo>
                    <a:pt x="226" y="236"/>
                    <a:pt x="224" y="221"/>
                    <a:pt x="224" y="211"/>
                  </a:cubicBezTo>
                  <a:cubicBezTo>
                    <a:pt x="224" y="199"/>
                    <a:pt x="231" y="173"/>
                    <a:pt x="235" y="154"/>
                  </a:cubicBezTo>
                  <a:lnTo>
                    <a:pt x="250" y="95"/>
                  </a:lnTo>
                  <a:cubicBezTo>
                    <a:pt x="252" y="87"/>
                    <a:pt x="257" y="66"/>
                    <a:pt x="259" y="58"/>
                  </a:cubicBezTo>
                  <a:cubicBezTo>
                    <a:pt x="262" y="45"/>
                    <a:pt x="268" y="24"/>
                    <a:pt x="268" y="21"/>
                  </a:cubicBezTo>
                  <a:cubicBezTo>
                    <a:pt x="268" y="11"/>
                    <a:pt x="260" y="6"/>
                    <a:pt x="252" y="6"/>
                  </a:cubicBezTo>
                  <a:cubicBezTo>
                    <a:pt x="249" y="6"/>
                    <a:pt x="235" y="7"/>
                    <a:pt x="231" y="26"/>
                  </a:cubicBezTo>
                  <a:lnTo>
                    <a:pt x="205" y="128"/>
                  </a:lnTo>
                  <a:cubicBezTo>
                    <a:pt x="198" y="155"/>
                    <a:pt x="192" y="178"/>
                    <a:pt x="191" y="183"/>
                  </a:cubicBezTo>
                  <a:cubicBezTo>
                    <a:pt x="190" y="186"/>
                    <a:pt x="164" y="236"/>
                    <a:pt x="120" y="236"/>
                  </a:cubicBezTo>
                  <a:cubicBezTo>
                    <a:pt x="93" y="236"/>
                    <a:pt x="79" y="218"/>
                    <a:pt x="79" y="188"/>
                  </a:cubicBezTo>
                  <a:cubicBezTo>
                    <a:pt x="79" y="172"/>
                    <a:pt x="83" y="157"/>
                    <a:pt x="87" y="142"/>
                  </a:cubicBezTo>
                  <a:lnTo>
                    <a:pt x="110" y="5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24" name="Freeform 256">
              <a:extLst>
                <a:ext uri="{FF2B5EF4-FFF2-40B4-BE49-F238E27FC236}">
                  <a16:creationId xmlns:a16="http://schemas.microsoft.com/office/drawing/2014/main" id="{ACF20804-D755-4CB6-AC8F-4672E21129BC}"/>
                </a:ext>
              </a:extLst>
            </p:cNvPr>
            <p:cNvSpPr>
              <a:spLocks/>
            </p:cNvSpPr>
            <p:nvPr>
              <p:custDataLst>
                <p:tags r:id="rId47"/>
              </p:custDataLst>
            </p:nvPr>
          </p:nvSpPr>
          <p:spPr bwMode="auto">
            <a:xfrm>
              <a:off x="1766887" y="4516433"/>
              <a:ext cx="84138" cy="80963"/>
            </a:xfrm>
            <a:custGeom>
              <a:avLst/>
              <a:gdLst>
                <a:gd name="T0" fmla="*/ 93 w 256"/>
                <a:gd name="T1" fmla="*/ 6 h 242"/>
                <a:gd name="T2" fmla="*/ 86 w 256"/>
                <a:gd name="T3" fmla="*/ 0 h 242"/>
                <a:gd name="T4" fmla="*/ 19 w 256"/>
                <a:gd name="T5" fmla="*/ 6 h 242"/>
                <a:gd name="T6" fmla="*/ 9 w 256"/>
                <a:gd name="T7" fmla="*/ 17 h 242"/>
                <a:gd name="T8" fmla="*/ 22 w 256"/>
                <a:gd name="T9" fmla="*/ 23 h 242"/>
                <a:gd name="T10" fmla="*/ 49 w 256"/>
                <a:gd name="T11" fmla="*/ 33 h 242"/>
                <a:gd name="T12" fmla="*/ 39 w 256"/>
                <a:gd name="T13" fmla="*/ 77 h 242"/>
                <a:gd name="T14" fmla="*/ 6 w 256"/>
                <a:gd name="T15" fmla="*/ 210 h 242"/>
                <a:gd name="T16" fmla="*/ 0 w 256"/>
                <a:gd name="T17" fmla="*/ 235 h 242"/>
                <a:gd name="T18" fmla="*/ 8 w 256"/>
                <a:gd name="T19" fmla="*/ 242 h 242"/>
                <a:gd name="T20" fmla="*/ 16 w 256"/>
                <a:gd name="T21" fmla="*/ 242 h 242"/>
                <a:gd name="T22" fmla="*/ 170 w 256"/>
                <a:gd name="T23" fmla="*/ 161 h 242"/>
                <a:gd name="T24" fmla="*/ 256 w 256"/>
                <a:gd name="T25" fmla="*/ 15 h 242"/>
                <a:gd name="T26" fmla="*/ 241 w 256"/>
                <a:gd name="T27" fmla="*/ 0 h 242"/>
                <a:gd name="T28" fmla="*/ 219 w 256"/>
                <a:gd name="T29" fmla="*/ 18 h 242"/>
                <a:gd name="T30" fmla="*/ 39 w 256"/>
                <a:gd name="T31" fmla="*/ 224 h 242"/>
                <a:gd name="T32" fmla="*/ 93 w 256"/>
                <a:gd name="T33" fmla="*/ 6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6" h="242">
                  <a:moveTo>
                    <a:pt x="93" y="6"/>
                  </a:moveTo>
                  <a:cubicBezTo>
                    <a:pt x="93" y="6"/>
                    <a:pt x="93" y="0"/>
                    <a:pt x="86" y="0"/>
                  </a:cubicBezTo>
                  <a:cubicBezTo>
                    <a:pt x="73" y="0"/>
                    <a:pt x="33" y="5"/>
                    <a:pt x="19" y="6"/>
                  </a:cubicBezTo>
                  <a:cubicBezTo>
                    <a:pt x="15" y="6"/>
                    <a:pt x="9" y="7"/>
                    <a:pt x="9" y="17"/>
                  </a:cubicBezTo>
                  <a:cubicBezTo>
                    <a:pt x="9" y="23"/>
                    <a:pt x="14" y="23"/>
                    <a:pt x="22" y="23"/>
                  </a:cubicBezTo>
                  <a:cubicBezTo>
                    <a:pt x="48" y="23"/>
                    <a:pt x="49" y="27"/>
                    <a:pt x="49" y="33"/>
                  </a:cubicBezTo>
                  <a:cubicBezTo>
                    <a:pt x="49" y="36"/>
                    <a:pt x="43" y="62"/>
                    <a:pt x="39" y="77"/>
                  </a:cubicBezTo>
                  <a:lnTo>
                    <a:pt x="6" y="210"/>
                  </a:lnTo>
                  <a:cubicBezTo>
                    <a:pt x="3" y="219"/>
                    <a:pt x="0" y="234"/>
                    <a:pt x="0" y="235"/>
                  </a:cubicBezTo>
                  <a:cubicBezTo>
                    <a:pt x="0" y="241"/>
                    <a:pt x="5" y="242"/>
                    <a:pt x="8" y="242"/>
                  </a:cubicBezTo>
                  <a:lnTo>
                    <a:pt x="16" y="242"/>
                  </a:lnTo>
                  <a:cubicBezTo>
                    <a:pt x="54" y="235"/>
                    <a:pt x="114" y="214"/>
                    <a:pt x="170" y="161"/>
                  </a:cubicBezTo>
                  <a:cubicBezTo>
                    <a:pt x="242" y="94"/>
                    <a:pt x="256" y="20"/>
                    <a:pt x="256" y="15"/>
                  </a:cubicBezTo>
                  <a:cubicBezTo>
                    <a:pt x="256" y="6"/>
                    <a:pt x="250" y="0"/>
                    <a:pt x="241" y="0"/>
                  </a:cubicBezTo>
                  <a:cubicBezTo>
                    <a:pt x="236" y="0"/>
                    <a:pt x="224" y="3"/>
                    <a:pt x="219" y="18"/>
                  </a:cubicBezTo>
                  <a:cubicBezTo>
                    <a:pt x="184" y="142"/>
                    <a:pt x="101" y="203"/>
                    <a:pt x="39" y="224"/>
                  </a:cubicBezTo>
                  <a:lnTo>
                    <a:pt x="93" y="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25" name="Freeform 257">
              <a:extLst>
                <a:ext uri="{FF2B5EF4-FFF2-40B4-BE49-F238E27FC236}">
                  <a16:creationId xmlns:a16="http://schemas.microsoft.com/office/drawing/2014/main" id="{DD5ADEEA-A181-4EB6-AE5C-5751BFEFF92F}"/>
                </a:ext>
              </a:extLst>
            </p:cNvPr>
            <p:cNvSpPr>
              <a:spLocks/>
            </p:cNvSpPr>
            <p:nvPr>
              <p:custDataLst>
                <p:tags r:id="rId48"/>
              </p:custDataLst>
            </p:nvPr>
          </p:nvSpPr>
          <p:spPr bwMode="auto">
            <a:xfrm>
              <a:off x="1878012" y="4459283"/>
              <a:ext cx="6350" cy="184150"/>
            </a:xfrm>
            <a:custGeom>
              <a:avLst/>
              <a:gdLst>
                <a:gd name="T0" fmla="*/ 22 w 22"/>
                <a:gd name="T1" fmla="*/ 20 h 546"/>
                <a:gd name="T2" fmla="*/ 11 w 22"/>
                <a:gd name="T3" fmla="*/ 0 h 546"/>
                <a:gd name="T4" fmla="*/ 0 w 22"/>
                <a:gd name="T5" fmla="*/ 20 h 546"/>
                <a:gd name="T6" fmla="*/ 0 w 22"/>
                <a:gd name="T7" fmla="*/ 526 h 546"/>
                <a:gd name="T8" fmla="*/ 11 w 22"/>
                <a:gd name="T9" fmla="*/ 546 h 546"/>
                <a:gd name="T10" fmla="*/ 22 w 22"/>
                <a:gd name="T11" fmla="*/ 526 h 546"/>
                <a:gd name="T12" fmla="*/ 22 w 22"/>
                <a:gd name="T13" fmla="*/ 2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46">
                  <a:moveTo>
                    <a:pt x="22" y="20"/>
                  </a:moveTo>
                  <a:cubicBezTo>
                    <a:pt x="22" y="10"/>
                    <a:pt x="22" y="0"/>
                    <a:pt x="11" y="0"/>
                  </a:cubicBezTo>
                  <a:cubicBezTo>
                    <a:pt x="0" y="0"/>
                    <a:pt x="0" y="10"/>
                    <a:pt x="0" y="20"/>
                  </a:cubicBezTo>
                  <a:lnTo>
                    <a:pt x="0" y="526"/>
                  </a:lnTo>
                  <a:cubicBezTo>
                    <a:pt x="0" y="536"/>
                    <a:pt x="0" y="546"/>
                    <a:pt x="11" y="546"/>
                  </a:cubicBezTo>
                  <a:cubicBezTo>
                    <a:pt x="22" y="546"/>
                    <a:pt x="22" y="536"/>
                    <a:pt x="22" y="526"/>
                  </a:cubicBezTo>
                  <a:lnTo>
                    <a:pt x="22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26" name="Freeform 258">
              <a:extLst>
                <a:ext uri="{FF2B5EF4-FFF2-40B4-BE49-F238E27FC236}">
                  <a16:creationId xmlns:a16="http://schemas.microsoft.com/office/drawing/2014/main" id="{4B91ADC9-F82F-47F5-90E5-6EB72F534F7B}"/>
                </a:ext>
              </a:extLst>
            </p:cNvPr>
            <p:cNvSpPr>
              <a:spLocks/>
            </p:cNvSpPr>
            <p:nvPr>
              <p:custDataLst>
                <p:tags r:id="rId49"/>
              </p:custDataLst>
            </p:nvPr>
          </p:nvSpPr>
          <p:spPr bwMode="auto">
            <a:xfrm>
              <a:off x="1916112" y="4516433"/>
              <a:ext cx="87313" cy="84138"/>
            </a:xfrm>
            <a:custGeom>
              <a:avLst/>
              <a:gdLst>
                <a:gd name="T0" fmla="*/ 3 w 268"/>
                <a:gd name="T1" fmla="*/ 220 h 248"/>
                <a:gd name="T2" fmla="*/ 0 w 268"/>
                <a:gd name="T3" fmla="*/ 233 h 248"/>
                <a:gd name="T4" fmla="*/ 16 w 268"/>
                <a:gd name="T5" fmla="*/ 248 h 248"/>
                <a:gd name="T6" fmla="*/ 40 w 268"/>
                <a:gd name="T7" fmla="*/ 217 h 248"/>
                <a:gd name="T8" fmla="*/ 66 w 268"/>
                <a:gd name="T9" fmla="*/ 116 h 248"/>
                <a:gd name="T10" fmla="*/ 159 w 268"/>
                <a:gd name="T11" fmla="*/ 163 h 248"/>
                <a:gd name="T12" fmla="*/ 158 w 268"/>
                <a:gd name="T13" fmla="*/ 175 h 248"/>
                <a:gd name="T14" fmla="*/ 155 w 268"/>
                <a:gd name="T15" fmla="*/ 194 h 248"/>
                <a:gd name="T16" fmla="*/ 205 w 268"/>
                <a:gd name="T17" fmla="*/ 248 h 248"/>
                <a:gd name="T18" fmla="*/ 248 w 268"/>
                <a:gd name="T19" fmla="*/ 219 h 248"/>
                <a:gd name="T20" fmla="*/ 268 w 268"/>
                <a:gd name="T21" fmla="*/ 164 h 248"/>
                <a:gd name="T22" fmla="*/ 262 w 268"/>
                <a:gd name="T23" fmla="*/ 158 h 248"/>
                <a:gd name="T24" fmla="*/ 254 w 268"/>
                <a:gd name="T25" fmla="*/ 168 h 248"/>
                <a:gd name="T26" fmla="*/ 207 w 268"/>
                <a:gd name="T27" fmla="*/ 236 h 248"/>
                <a:gd name="T28" fmla="*/ 189 w 268"/>
                <a:gd name="T29" fmla="*/ 209 h 248"/>
                <a:gd name="T30" fmla="*/ 193 w 268"/>
                <a:gd name="T31" fmla="*/ 179 h 248"/>
                <a:gd name="T32" fmla="*/ 196 w 268"/>
                <a:gd name="T33" fmla="*/ 161 h 248"/>
                <a:gd name="T34" fmla="*/ 90 w 268"/>
                <a:gd name="T35" fmla="*/ 105 h 248"/>
                <a:gd name="T36" fmla="*/ 141 w 268"/>
                <a:gd name="T37" fmla="*/ 68 h 248"/>
                <a:gd name="T38" fmla="*/ 203 w 268"/>
                <a:gd name="T39" fmla="*/ 24 h 248"/>
                <a:gd name="T40" fmla="*/ 201 w 268"/>
                <a:gd name="T41" fmla="*/ 36 h 248"/>
                <a:gd name="T42" fmla="*/ 221 w 268"/>
                <a:gd name="T43" fmla="*/ 55 h 248"/>
                <a:gd name="T44" fmla="*/ 251 w 268"/>
                <a:gd name="T45" fmla="*/ 26 h 248"/>
                <a:gd name="T46" fmla="*/ 229 w 268"/>
                <a:gd name="T47" fmla="*/ 6 h 248"/>
                <a:gd name="T48" fmla="*/ 139 w 268"/>
                <a:gd name="T49" fmla="*/ 54 h 248"/>
                <a:gd name="T50" fmla="*/ 70 w 268"/>
                <a:gd name="T51" fmla="*/ 100 h 248"/>
                <a:gd name="T52" fmla="*/ 81 w 268"/>
                <a:gd name="T53" fmla="*/ 58 h 248"/>
                <a:gd name="T54" fmla="*/ 90 w 268"/>
                <a:gd name="T55" fmla="*/ 15 h 248"/>
                <a:gd name="T56" fmla="*/ 75 w 268"/>
                <a:gd name="T57" fmla="*/ 0 h 248"/>
                <a:gd name="T58" fmla="*/ 53 w 268"/>
                <a:gd name="T59" fmla="*/ 20 h 248"/>
                <a:gd name="T60" fmla="*/ 3 w 268"/>
                <a:gd name="T61" fmla="*/ 22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8" h="248">
                  <a:moveTo>
                    <a:pt x="3" y="220"/>
                  </a:moveTo>
                  <a:cubicBezTo>
                    <a:pt x="0" y="228"/>
                    <a:pt x="0" y="229"/>
                    <a:pt x="0" y="233"/>
                  </a:cubicBezTo>
                  <a:cubicBezTo>
                    <a:pt x="0" y="243"/>
                    <a:pt x="8" y="248"/>
                    <a:pt x="16" y="248"/>
                  </a:cubicBezTo>
                  <a:cubicBezTo>
                    <a:pt x="33" y="248"/>
                    <a:pt x="36" y="235"/>
                    <a:pt x="40" y="217"/>
                  </a:cubicBezTo>
                  <a:cubicBezTo>
                    <a:pt x="46" y="197"/>
                    <a:pt x="42" y="208"/>
                    <a:pt x="66" y="116"/>
                  </a:cubicBezTo>
                  <a:cubicBezTo>
                    <a:pt x="112" y="118"/>
                    <a:pt x="159" y="127"/>
                    <a:pt x="159" y="163"/>
                  </a:cubicBezTo>
                  <a:cubicBezTo>
                    <a:pt x="159" y="166"/>
                    <a:pt x="159" y="169"/>
                    <a:pt x="158" y="175"/>
                  </a:cubicBezTo>
                  <a:cubicBezTo>
                    <a:pt x="156" y="183"/>
                    <a:pt x="155" y="189"/>
                    <a:pt x="155" y="194"/>
                  </a:cubicBezTo>
                  <a:cubicBezTo>
                    <a:pt x="155" y="226"/>
                    <a:pt x="177" y="248"/>
                    <a:pt x="205" y="248"/>
                  </a:cubicBezTo>
                  <a:cubicBezTo>
                    <a:pt x="223" y="248"/>
                    <a:pt x="237" y="238"/>
                    <a:pt x="248" y="219"/>
                  </a:cubicBezTo>
                  <a:cubicBezTo>
                    <a:pt x="262" y="196"/>
                    <a:pt x="268" y="165"/>
                    <a:pt x="268" y="164"/>
                  </a:cubicBezTo>
                  <a:cubicBezTo>
                    <a:pt x="268" y="158"/>
                    <a:pt x="263" y="158"/>
                    <a:pt x="262" y="158"/>
                  </a:cubicBezTo>
                  <a:cubicBezTo>
                    <a:pt x="256" y="158"/>
                    <a:pt x="256" y="160"/>
                    <a:pt x="254" y="168"/>
                  </a:cubicBezTo>
                  <a:cubicBezTo>
                    <a:pt x="244" y="206"/>
                    <a:pt x="231" y="236"/>
                    <a:pt x="207" y="236"/>
                  </a:cubicBezTo>
                  <a:cubicBezTo>
                    <a:pt x="195" y="236"/>
                    <a:pt x="189" y="229"/>
                    <a:pt x="189" y="209"/>
                  </a:cubicBezTo>
                  <a:cubicBezTo>
                    <a:pt x="189" y="201"/>
                    <a:pt x="191" y="188"/>
                    <a:pt x="193" y="179"/>
                  </a:cubicBezTo>
                  <a:cubicBezTo>
                    <a:pt x="195" y="174"/>
                    <a:pt x="196" y="167"/>
                    <a:pt x="196" y="161"/>
                  </a:cubicBezTo>
                  <a:cubicBezTo>
                    <a:pt x="196" y="110"/>
                    <a:pt x="121" y="106"/>
                    <a:pt x="90" y="105"/>
                  </a:cubicBezTo>
                  <a:cubicBezTo>
                    <a:pt x="108" y="95"/>
                    <a:pt x="126" y="80"/>
                    <a:pt x="141" y="68"/>
                  </a:cubicBezTo>
                  <a:cubicBezTo>
                    <a:pt x="166" y="46"/>
                    <a:pt x="181" y="33"/>
                    <a:pt x="203" y="24"/>
                  </a:cubicBezTo>
                  <a:cubicBezTo>
                    <a:pt x="202" y="27"/>
                    <a:pt x="201" y="33"/>
                    <a:pt x="201" y="36"/>
                  </a:cubicBezTo>
                  <a:cubicBezTo>
                    <a:pt x="201" y="42"/>
                    <a:pt x="204" y="55"/>
                    <a:pt x="221" y="55"/>
                  </a:cubicBezTo>
                  <a:cubicBezTo>
                    <a:pt x="239" y="55"/>
                    <a:pt x="251" y="39"/>
                    <a:pt x="251" y="26"/>
                  </a:cubicBezTo>
                  <a:cubicBezTo>
                    <a:pt x="251" y="21"/>
                    <a:pt x="249" y="6"/>
                    <a:pt x="229" y="6"/>
                  </a:cubicBezTo>
                  <a:cubicBezTo>
                    <a:pt x="196" y="6"/>
                    <a:pt x="163" y="34"/>
                    <a:pt x="139" y="54"/>
                  </a:cubicBezTo>
                  <a:cubicBezTo>
                    <a:pt x="102" y="86"/>
                    <a:pt x="89" y="94"/>
                    <a:pt x="70" y="100"/>
                  </a:cubicBezTo>
                  <a:cubicBezTo>
                    <a:pt x="71" y="94"/>
                    <a:pt x="78" y="67"/>
                    <a:pt x="81" y="58"/>
                  </a:cubicBezTo>
                  <a:cubicBezTo>
                    <a:pt x="84" y="44"/>
                    <a:pt x="90" y="18"/>
                    <a:pt x="90" y="15"/>
                  </a:cubicBezTo>
                  <a:cubicBezTo>
                    <a:pt x="90" y="6"/>
                    <a:pt x="84" y="0"/>
                    <a:pt x="75" y="0"/>
                  </a:cubicBezTo>
                  <a:cubicBezTo>
                    <a:pt x="73" y="0"/>
                    <a:pt x="58" y="0"/>
                    <a:pt x="53" y="20"/>
                  </a:cubicBezTo>
                  <a:lnTo>
                    <a:pt x="3" y="2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27" name="Freeform 259">
              <a:extLst>
                <a:ext uri="{FF2B5EF4-FFF2-40B4-BE49-F238E27FC236}">
                  <a16:creationId xmlns:a16="http://schemas.microsoft.com/office/drawing/2014/main" id="{E609A753-BDF8-472E-97D8-FB98AE480F05}"/>
                </a:ext>
              </a:extLst>
            </p:cNvPr>
            <p:cNvSpPr>
              <a:spLocks/>
            </p:cNvSpPr>
            <p:nvPr>
              <p:custDataLst>
                <p:tags r:id="rId50"/>
              </p:custDataLst>
            </p:nvPr>
          </p:nvSpPr>
          <p:spPr bwMode="auto">
            <a:xfrm>
              <a:off x="2017712" y="4470395"/>
              <a:ext cx="87313" cy="130175"/>
            </a:xfrm>
            <a:custGeom>
              <a:avLst/>
              <a:gdLst>
                <a:gd name="T0" fmla="*/ 166 w 270"/>
                <a:gd name="T1" fmla="*/ 219 h 386"/>
                <a:gd name="T2" fmla="*/ 224 w 270"/>
                <a:gd name="T3" fmla="*/ 373 h 386"/>
                <a:gd name="T4" fmla="*/ 252 w 270"/>
                <a:gd name="T5" fmla="*/ 385 h 386"/>
                <a:gd name="T6" fmla="*/ 264 w 270"/>
                <a:gd name="T7" fmla="*/ 385 h 386"/>
                <a:gd name="T8" fmla="*/ 270 w 270"/>
                <a:gd name="T9" fmla="*/ 379 h 386"/>
                <a:gd name="T10" fmla="*/ 268 w 270"/>
                <a:gd name="T11" fmla="*/ 374 h 386"/>
                <a:gd name="T12" fmla="*/ 255 w 270"/>
                <a:gd name="T13" fmla="*/ 349 h 386"/>
                <a:gd name="T14" fmla="*/ 144 w 270"/>
                <a:gd name="T15" fmla="*/ 39 h 386"/>
                <a:gd name="T16" fmla="*/ 77 w 270"/>
                <a:gd name="T17" fmla="*/ 0 h 386"/>
                <a:gd name="T18" fmla="*/ 68 w 270"/>
                <a:gd name="T19" fmla="*/ 6 h 386"/>
                <a:gd name="T20" fmla="*/ 72 w 270"/>
                <a:gd name="T21" fmla="*/ 11 h 386"/>
                <a:gd name="T22" fmla="*/ 108 w 270"/>
                <a:gd name="T23" fmla="*/ 55 h 386"/>
                <a:gd name="T24" fmla="*/ 161 w 270"/>
                <a:gd name="T25" fmla="*/ 204 h 386"/>
                <a:gd name="T26" fmla="*/ 10 w 270"/>
                <a:gd name="T27" fmla="*/ 353 h 386"/>
                <a:gd name="T28" fmla="*/ 0 w 270"/>
                <a:gd name="T29" fmla="*/ 370 h 386"/>
                <a:gd name="T30" fmla="*/ 17 w 270"/>
                <a:gd name="T31" fmla="*/ 386 h 386"/>
                <a:gd name="T32" fmla="*/ 35 w 270"/>
                <a:gd name="T33" fmla="*/ 374 h 386"/>
                <a:gd name="T34" fmla="*/ 166 w 270"/>
                <a:gd name="T35" fmla="*/ 219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0" h="386">
                  <a:moveTo>
                    <a:pt x="166" y="219"/>
                  </a:moveTo>
                  <a:cubicBezTo>
                    <a:pt x="189" y="277"/>
                    <a:pt x="215" y="360"/>
                    <a:pt x="224" y="373"/>
                  </a:cubicBezTo>
                  <a:cubicBezTo>
                    <a:pt x="232" y="385"/>
                    <a:pt x="238" y="385"/>
                    <a:pt x="252" y="385"/>
                  </a:cubicBezTo>
                  <a:lnTo>
                    <a:pt x="264" y="385"/>
                  </a:lnTo>
                  <a:cubicBezTo>
                    <a:pt x="270" y="384"/>
                    <a:pt x="270" y="381"/>
                    <a:pt x="270" y="379"/>
                  </a:cubicBezTo>
                  <a:cubicBezTo>
                    <a:pt x="270" y="378"/>
                    <a:pt x="269" y="376"/>
                    <a:pt x="268" y="374"/>
                  </a:cubicBezTo>
                  <a:cubicBezTo>
                    <a:pt x="262" y="368"/>
                    <a:pt x="259" y="360"/>
                    <a:pt x="255" y="349"/>
                  </a:cubicBezTo>
                  <a:lnTo>
                    <a:pt x="144" y="39"/>
                  </a:lnTo>
                  <a:cubicBezTo>
                    <a:pt x="132" y="7"/>
                    <a:pt x="103" y="0"/>
                    <a:pt x="77" y="0"/>
                  </a:cubicBezTo>
                  <a:cubicBezTo>
                    <a:pt x="75" y="0"/>
                    <a:pt x="68" y="0"/>
                    <a:pt x="68" y="6"/>
                  </a:cubicBezTo>
                  <a:cubicBezTo>
                    <a:pt x="68" y="10"/>
                    <a:pt x="72" y="11"/>
                    <a:pt x="72" y="11"/>
                  </a:cubicBezTo>
                  <a:cubicBezTo>
                    <a:pt x="90" y="15"/>
                    <a:pt x="94" y="18"/>
                    <a:pt x="108" y="55"/>
                  </a:cubicBezTo>
                  <a:lnTo>
                    <a:pt x="161" y="204"/>
                  </a:lnTo>
                  <a:lnTo>
                    <a:pt x="10" y="353"/>
                  </a:lnTo>
                  <a:cubicBezTo>
                    <a:pt x="4" y="360"/>
                    <a:pt x="0" y="363"/>
                    <a:pt x="0" y="370"/>
                  </a:cubicBezTo>
                  <a:cubicBezTo>
                    <a:pt x="0" y="379"/>
                    <a:pt x="8" y="386"/>
                    <a:pt x="17" y="386"/>
                  </a:cubicBezTo>
                  <a:cubicBezTo>
                    <a:pt x="26" y="386"/>
                    <a:pt x="30" y="380"/>
                    <a:pt x="35" y="374"/>
                  </a:cubicBezTo>
                  <a:lnTo>
                    <a:pt x="166" y="21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28" name="Freeform 260">
              <a:extLst>
                <a:ext uri="{FF2B5EF4-FFF2-40B4-BE49-F238E27FC236}">
                  <a16:creationId xmlns:a16="http://schemas.microsoft.com/office/drawing/2014/main" id="{0313A310-F1B6-4DF6-9762-53C45B80515A}"/>
                </a:ext>
              </a:extLst>
            </p:cNvPr>
            <p:cNvSpPr>
              <a:spLocks/>
            </p:cNvSpPr>
            <p:nvPr>
              <p:custDataLst>
                <p:tags r:id="rId51"/>
              </p:custDataLst>
            </p:nvPr>
          </p:nvSpPr>
          <p:spPr bwMode="auto">
            <a:xfrm>
              <a:off x="2117725" y="4330695"/>
              <a:ext cx="88900" cy="441325"/>
            </a:xfrm>
            <a:custGeom>
              <a:avLst/>
              <a:gdLst>
                <a:gd name="T0" fmla="*/ 268 w 268"/>
                <a:gd name="T1" fmla="*/ 655 h 1309"/>
                <a:gd name="T2" fmla="*/ 81 w 268"/>
                <a:gd name="T3" fmla="*/ 61 h 1309"/>
                <a:gd name="T4" fmla="*/ 27 w 268"/>
                <a:gd name="T5" fmla="*/ 7 h 1309"/>
                <a:gd name="T6" fmla="*/ 11 w 268"/>
                <a:gd name="T7" fmla="*/ 0 h 1309"/>
                <a:gd name="T8" fmla="*/ 0 w 268"/>
                <a:gd name="T9" fmla="*/ 6 h 1309"/>
                <a:gd name="T10" fmla="*/ 3 w 268"/>
                <a:gd name="T11" fmla="*/ 11 h 1309"/>
                <a:gd name="T12" fmla="*/ 95 w 268"/>
                <a:gd name="T13" fmla="*/ 126 h 1309"/>
                <a:gd name="T14" fmla="*/ 223 w 268"/>
                <a:gd name="T15" fmla="*/ 654 h 1309"/>
                <a:gd name="T16" fmla="*/ 113 w 268"/>
                <a:gd name="T17" fmla="*/ 1153 h 1309"/>
                <a:gd name="T18" fmla="*/ 2 w 268"/>
                <a:gd name="T19" fmla="*/ 1299 h 1309"/>
                <a:gd name="T20" fmla="*/ 0 w 268"/>
                <a:gd name="T21" fmla="*/ 1304 h 1309"/>
                <a:gd name="T22" fmla="*/ 11 w 268"/>
                <a:gd name="T23" fmla="*/ 1309 h 1309"/>
                <a:gd name="T24" fmla="*/ 28 w 268"/>
                <a:gd name="T25" fmla="*/ 1301 h 1309"/>
                <a:gd name="T26" fmla="*/ 268 w 268"/>
                <a:gd name="T27" fmla="*/ 655 h 1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8" h="1309">
                  <a:moveTo>
                    <a:pt x="268" y="655"/>
                  </a:moveTo>
                  <a:cubicBezTo>
                    <a:pt x="268" y="441"/>
                    <a:pt x="219" y="225"/>
                    <a:pt x="81" y="61"/>
                  </a:cubicBezTo>
                  <a:cubicBezTo>
                    <a:pt x="70" y="49"/>
                    <a:pt x="49" y="26"/>
                    <a:pt x="27" y="7"/>
                  </a:cubicBezTo>
                  <a:cubicBezTo>
                    <a:pt x="20" y="0"/>
                    <a:pt x="19" y="0"/>
                    <a:pt x="11" y="0"/>
                  </a:cubicBezTo>
                  <a:cubicBezTo>
                    <a:pt x="5" y="0"/>
                    <a:pt x="0" y="0"/>
                    <a:pt x="0" y="6"/>
                  </a:cubicBezTo>
                  <a:cubicBezTo>
                    <a:pt x="0" y="8"/>
                    <a:pt x="2" y="10"/>
                    <a:pt x="3" y="11"/>
                  </a:cubicBezTo>
                  <a:cubicBezTo>
                    <a:pt x="22" y="31"/>
                    <a:pt x="59" y="67"/>
                    <a:pt x="95" y="126"/>
                  </a:cubicBezTo>
                  <a:cubicBezTo>
                    <a:pt x="183" y="267"/>
                    <a:pt x="223" y="444"/>
                    <a:pt x="223" y="654"/>
                  </a:cubicBezTo>
                  <a:cubicBezTo>
                    <a:pt x="223" y="801"/>
                    <a:pt x="203" y="991"/>
                    <a:pt x="113" y="1153"/>
                  </a:cubicBezTo>
                  <a:cubicBezTo>
                    <a:pt x="70" y="1231"/>
                    <a:pt x="25" y="1276"/>
                    <a:pt x="2" y="1299"/>
                  </a:cubicBezTo>
                  <a:cubicBezTo>
                    <a:pt x="1" y="1300"/>
                    <a:pt x="0" y="1302"/>
                    <a:pt x="0" y="1304"/>
                  </a:cubicBezTo>
                  <a:cubicBezTo>
                    <a:pt x="0" y="1309"/>
                    <a:pt x="5" y="1309"/>
                    <a:pt x="11" y="1309"/>
                  </a:cubicBezTo>
                  <a:cubicBezTo>
                    <a:pt x="19" y="1309"/>
                    <a:pt x="20" y="1309"/>
                    <a:pt x="28" y="1301"/>
                  </a:cubicBezTo>
                  <a:cubicBezTo>
                    <a:pt x="211" y="1135"/>
                    <a:pt x="268" y="885"/>
                    <a:pt x="268" y="65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29" name="Freeform 261">
              <a:extLst>
                <a:ext uri="{FF2B5EF4-FFF2-40B4-BE49-F238E27FC236}">
                  <a16:creationId xmlns:a16="http://schemas.microsoft.com/office/drawing/2014/main" id="{9F1FF70D-C920-4044-A2A4-79DBA5F06243}"/>
                </a:ext>
              </a:extLst>
            </p:cNvPr>
            <p:cNvSpPr>
              <a:spLocks noEditPoints="1"/>
            </p:cNvSpPr>
            <p:nvPr>
              <p:custDataLst>
                <p:tags r:id="rId52"/>
              </p:custDataLst>
            </p:nvPr>
          </p:nvSpPr>
          <p:spPr bwMode="auto">
            <a:xfrm>
              <a:off x="2301875" y="4530720"/>
              <a:ext cx="119063" cy="42863"/>
            </a:xfrm>
            <a:custGeom>
              <a:avLst/>
              <a:gdLst>
                <a:gd name="T0" fmla="*/ 345 w 363"/>
                <a:gd name="T1" fmla="*/ 22 h 128"/>
                <a:gd name="T2" fmla="*/ 363 w 363"/>
                <a:gd name="T3" fmla="*/ 11 h 128"/>
                <a:gd name="T4" fmla="*/ 345 w 363"/>
                <a:gd name="T5" fmla="*/ 0 h 128"/>
                <a:gd name="T6" fmla="*/ 18 w 363"/>
                <a:gd name="T7" fmla="*/ 0 h 128"/>
                <a:gd name="T8" fmla="*/ 0 w 363"/>
                <a:gd name="T9" fmla="*/ 11 h 128"/>
                <a:gd name="T10" fmla="*/ 19 w 363"/>
                <a:gd name="T11" fmla="*/ 22 h 128"/>
                <a:gd name="T12" fmla="*/ 345 w 363"/>
                <a:gd name="T13" fmla="*/ 22 h 128"/>
                <a:gd name="T14" fmla="*/ 345 w 363"/>
                <a:gd name="T15" fmla="*/ 128 h 128"/>
                <a:gd name="T16" fmla="*/ 363 w 363"/>
                <a:gd name="T17" fmla="*/ 117 h 128"/>
                <a:gd name="T18" fmla="*/ 345 w 363"/>
                <a:gd name="T19" fmla="*/ 106 h 128"/>
                <a:gd name="T20" fmla="*/ 19 w 363"/>
                <a:gd name="T21" fmla="*/ 106 h 128"/>
                <a:gd name="T22" fmla="*/ 0 w 363"/>
                <a:gd name="T23" fmla="*/ 117 h 128"/>
                <a:gd name="T24" fmla="*/ 18 w 363"/>
                <a:gd name="T25" fmla="*/ 128 h 128"/>
                <a:gd name="T26" fmla="*/ 345 w 363"/>
                <a:gd name="T2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" h="128">
                  <a:moveTo>
                    <a:pt x="345" y="22"/>
                  </a:moveTo>
                  <a:cubicBezTo>
                    <a:pt x="353" y="22"/>
                    <a:pt x="363" y="22"/>
                    <a:pt x="363" y="11"/>
                  </a:cubicBezTo>
                  <a:cubicBezTo>
                    <a:pt x="363" y="0"/>
                    <a:pt x="353" y="0"/>
                    <a:pt x="345" y="0"/>
                  </a:cubicBezTo>
                  <a:lnTo>
                    <a:pt x="18" y="0"/>
                  </a:lnTo>
                  <a:cubicBezTo>
                    <a:pt x="11" y="0"/>
                    <a:pt x="0" y="0"/>
                    <a:pt x="0" y="11"/>
                  </a:cubicBezTo>
                  <a:cubicBezTo>
                    <a:pt x="0" y="22"/>
                    <a:pt x="11" y="22"/>
                    <a:pt x="19" y="22"/>
                  </a:cubicBezTo>
                  <a:lnTo>
                    <a:pt x="345" y="22"/>
                  </a:lnTo>
                  <a:close/>
                  <a:moveTo>
                    <a:pt x="345" y="128"/>
                  </a:moveTo>
                  <a:cubicBezTo>
                    <a:pt x="353" y="128"/>
                    <a:pt x="363" y="128"/>
                    <a:pt x="363" y="117"/>
                  </a:cubicBezTo>
                  <a:cubicBezTo>
                    <a:pt x="363" y="106"/>
                    <a:pt x="353" y="106"/>
                    <a:pt x="345" y="106"/>
                  </a:cubicBezTo>
                  <a:lnTo>
                    <a:pt x="19" y="106"/>
                  </a:lnTo>
                  <a:cubicBezTo>
                    <a:pt x="11" y="106"/>
                    <a:pt x="0" y="106"/>
                    <a:pt x="0" y="117"/>
                  </a:cubicBezTo>
                  <a:cubicBezTo>
                    <a:pt x="0" y="128"/>
                    <a:pt x="11" y="128"/>
                    <a:pt x="18" y="128"/>
                  </a:cubicBezTo>
                  <a:lnTo>
                    <a:pt x="345" y="12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30" name="Freeform 262">
              <a:extLst>
                <a:ext uri="{FF2B5EF4-FFF2-40B4-BE49-F238E27FC236}">
                  <a16:creationId xmlns:a16="http://schemas.microsoft.com/office/drawing/2014/main" id="{9E6D0695-890F-42A3-AB2D-993038C989A7}"/>
                </a:ext>
              </a:extLst>
            </p:cNvPr>
            <p:cNvSpPr>
              <a:spLocks noEditPoints="1"/>
            </p:cNvSpPr>
            <p:nvPr>
              <p:custDataLst>
                <p:tags r:id="rId53"/>
              </p:custDataLst>
            </p:nvPr>
          </p:nvSpPr>
          <p:spPr bwMode="auto">
            <a:xfrm>
              <a:off x="2557462" y="4351333"/>
              <a:ext cx="47625" cy="123825"/>
            </a:xfrm>
            <a:custGeom>
              <a:avLst/>
              <a:gdLst>
                <a:gd name="T0" fmla="*/ 139 w 144"/>
                <a:gd name="T1" fmla="*/ 19 h 366"/>
                <a:gd name="T2" fmla="*/ 119 w 144"/>
                <a:gd name="T3" fmla="*/ 0 h 366"/>
                <a:gd name="T4" fmla="*/ 89 w 144"/>
                <a:gd name="T5" fmla="*/ 29 h 366"/>
                <a:gd name="T6" fmla="*/ 110 w 144"/>
                <a:gd name="T7" fmla="*/ 48 h 366"/>
                <a:gd name="T8" fmla="*/ 139 w 144"/>
                <a:gd name="T9" fmla="*/ 19 h 366"/>
                <a:gd name="T10" fmla="*/ 97 w 144"/>
                <a:gd name="T11" fmla="*/ 225 h 366"/>
                <a:gd name="T12" fmla="*/ 109 w 144"/>
                <a:gd name="T13" fmla="*/ 193 h 366"/>
                <a:gd name="T14" fmla="*/ 116 w 144"/>
                <a:gd name="T15" fmla="*/ 164 h 366"/>
                <a:gd name="T16" fmla="*/ 72 w 144"/>
                <a:gd name="T17" fmla="*/ 119 h 366"/>
                <a:gd name="T18" fmla="*/ 0 w 144"/>
                <a:gd name="T19" fmla="*/ 203 h 366"/>
                <a:gd name="T20" fmla="*/ 6 w 144"/>
                <a:gd name="T21" fmla="*/ 209 h 366"/>
                <a:gd name="T22" fmla="*/ 15 w 144"/>
                <a:gd name="T23" fmla="*/ 199 h 366"/>
                <a:gd name="T24" fmla="*/ 70 w 144"/>
                <a:gd name="T25" fmla="*/ 131 h 366"/>
                <a:gd name="T26" fmla="*/ 84 w 144"/>
                <a:gd name="T27" fmla="*/ 149 h 366"/>
                <a:gd name="T28" fmla="*/ 78 w 144"/>
                <a:gd name="T29" fmla="*/ 177 h 366"/>
                <a:gd name="T30" fmla="*/ 40 w 144"/>
                <a:gd name="T31" fmla="*/ 278 h 366"/>
                <a:gd name="T32" fmla="*/ 28 w 144"/>
                <a:gd name="T33" fmla="*/ 322 h 366"/>
                <a:gd name="T34" fmla="*/ 72 w 144"/>
                <a:gd name="T35" fmla="*/ 366 h 366"/>
                <a:gd name="T36" fmla="*/ 144 w 144"/>
                <a:gd name="T37" fmla="*/ 282 h 366"/>
                <a:gd name="T38" fmla="*/ 137 w 144"/>
                <a:gd name="T39" fmla="*/ 277 h 366"/>
                <a:gd name="T40" fmla="*/ 129 w 144"/>
                <a:gd name="T41" fmla="*/ 287 h 366"/>
                <a:gd name="T42" fmla="*/ 73 w 144"/>
                <a:gd name="T43" fmla="*/ 354 h 366"/>
                <a:gd name="T44" fmla="*/ 60 w 144"/>
                <a:gd name="T45" fmla="*/ 336 h 366"/>
                <a:gd name="T46" fmla="*/ 76 w 144"/>
                <a:gd name="T47" fmla="*/ 282 h 366"/>
                <a:gd name="T48" fmla="*/ 97 w 144"/>
                <a:gd name="T49" fmla="*/ 22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4" h="366">
                  <a:moveTo>
                    <a:pt x="139" y="19"/>
                  </a:moveTo>
                  <a:cubicBezTo>
                    <a:pt x="139" y="9"/>
                    <a:pt x="131" y="0"/>
                    <a:pt x="119" y="0"/>
                  </a:cubicBezTo>
                  <a:cubicBezTo>
                    <a:pt x="104" y="0"/>
                    <a:pt x="89" y="14"/>
                    <a:pt x="89" y="29"/>
                  </a:cubicBezTo>
                  <a:cubicBezTo>
                    <a:pt x="89" y="39"/>
                    <a:pt x="97" y="48"/>
                    <a:pt x="110" y="48"/>
                  </a:cubicBezTo>
                  <a:cubicBezTo>
                    <a:pt x="122" y="48"/>
                    <a:pt x="139" y="36"/>
                    <a:pt x="139" y="19"/>
                  </a:cubicBezTo>
                  <a:close/>
                  <a:moveTo>
                    <a:pt x="97" y="225"/>
                  </a:moveTo>
                  <a:cubicBezTo>
                    <a:pt x="104" y="209"/>
                    <a:pt x="104" y="208"/>
                    <a:pt x="109" y="193"/>
                  </a:cubicBezTo>
                  <a:cubicBezTo>
                    <a:pt x="114" y="182"/>
                    <a:pt x="116" y="174"/>
                    <a:pt x="116" y="164"/>
                  </a:cubicBezTo>
                  <a:cubicBezTo>
                    <a:pt x="116" y="139"/>
                    <a:pt x="99" y="119"/>
                    <a:pt x="72" y="119"/>
                  </a:cubicBezTo>
                  <a:cubicBezTo>
                    <a:pt x="20" y="119"/>
                    <a:pt x="0" y="198"/>
                    <a:pt x="0" y="203"/>
                  </a:cubicBezTo>
                  <a:cubicBezTo>
                    <a:pt x="0" y="209"/>
                    <a:pt x="5" y="209"/>
                    <a:pt x="6" y="209"/>
                  </a:cubicBezTo>
                  <a:cubicBezTo>
                    <a:pt x="12" y="209"/>
                    <a:pt x="12" y="208"/>
                    <a:pt x="15" y="199"/>
                  </a:cubicBezTo>
                  <a:cubicBezTo>
                    <a:pt x="30" y="148"/>
                    <a:pt x="52" y="131"/>
                    <a:pt x="70" y="131"/>
                  </a:cubicBezTo>
                  <a:cubicBezTo>
                    <a:pt x="74" y="131"/>
                    <a:pt x="84" y="131"/>
                    <a:pt x="84" y="149"/>
                  </a:cubicBezTo>
                  <a:cubicBezTo>
                    <a:pt x="84" y="160"/>
                    <a:pt x="80" y="172"/>
                    <a:pt x="78" y="177"/>
                  </a:cubicBezTo>
                  <a:cubicBezTo>
                    <a:pt x="73" y="191"/>
                    <a:pt x="49" y="255"/>
                    <a:pt x="40" y="278"/>
                  </a:cubicBezTo>
                  <a:cubicBezTo>
                    <a:pt x="35" y="292"/>
                    <a:pt x="28" y="310"/>
                    <a:pt x="28" y="322"/>
                  </a:cubicBezTo>
                  <a:cubicBezTo>
                    <a:pt x="28" y="347"/>
                    <a:pt x="46" y="366"/>
                    <a:pt x="72" y="366"/>
                  </a:cubicBezTo>
                  <a:cubicBezTo>
                    <a:pt x="124" y="366"/>
                    <a:pt x="144" y="287"/>
                    <a:pt x="144" y="282"/>
                  </a:cubicBezTo>
                  <a:cubicBezTo>
                    <a:pt x="144" y="277"/>
                    <a:pt x="139" y="277"/>
                    <a:pt x="137" y="277"/>
                  </a:cubicBezTo>
                  <a:cubicBezTo>
                    <a:pt x="132" y="277"/>
                    <a:pt x="132" y="279"/>
                    <a:pt x="129" y="287"/>
                  </a:cubicBezTo>
                  <a:cubicBezTo>
                    <a:pt x="119" y="321"/>
                    <a:pt x="101" y="354"/>
                    <a:pt x="73" y="354"/>
                  </a:cubicBezTo>
                  <a:cubicBezTo>
                    <a:pt x="64" y="354"/>
                    <a:pt x="60" y="349"/>
                    <a:pt x="60" y="336"/>
                  </a:cubicBezTo>
                  <a:cubicBezTo>
                    <a:pt x="60" y="323"/>
                    <a:pt x="64" y="315"/>
                    <a:pt x="76" y="282"/>
                  </a:cubicBezTo>
                  <a:lnTo>
                    <a:pt x="97" y="22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31" name="Rectangle 263">
              <a:extLst>
                <a:ext uri="{FF2B5EF4-FFF2-40B4-BE49-F238E27FC236}">
                  <a16:creationId xmlns:a16="http://schemas.microsoft.com/office/drawing/2014/main" id="{FD818B8F-0486-4EF6-89B0-F98BB2519A57}"/>
                </a:ext>
              </a:extLst>
            </p:cNvPr>
            <p:cNvSpPr>
              <a:spLocks noChangeArrowheads="1"/>
            </p:cNvSpPr>
            <p:nvPr>
              <p:custDataLst>
                <p:tags r:id="rId54"/>
              </p:custDataLst>
            </p:nvPr>
          </p:nvSpPr>
          <p:spPr bwMode="auto">
            <a:xfrm>
              <a:off x="2500312" y="4548183"/>
              <a:ext cx="165100" cy="7938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32" name="Freeform 264">
              <a:extLst>
                <a:ext uri="{FF2B5EF4-FFF2-40B4-BE49-F238E27FC236}">
                  <a16:creationId xmlns:a16="http://schemas.microsoft.com/office/drawing/2014/main" id="{641923E9-8284-4B34-A58B-46A7DD6638CC}"/>
                </a:ext>
              </a:extLst>
            </p:cNvPr>
            <p:cNvSpPr>
              <a:spLocks/>
            </p:cNvSpPr>
            <p:nvPr>
              <p:custDataLst>
                <p:tags r:id="rId55"/>
              </p:custDataLst>
            </p:nvPr>
          </p:nvSpPr>
          <p:spPr bwMode="auto">
            <a:xfrm>
              <a:off x="2508250" y="4602158"/>
              <a:ext cx="71438" cy="122238"/>
            </a:xfrm>
            <a:custGeom>
              <a:avLst/>
              <a:gdLst>
                <a:gd name="T0" fmla="*/ 42 w 217"/>
                <a:gd name="T1" fmla="*/ 322 h 364"/>
                <a:gd name="T2" fmla="*/ 99 w 217"/>
                <a:gd name="T3" fmla="*/ 266 h 364"/>
                <a:gd name="T4" fmla="*/ 217 w 217"/>
                <a:gd name="T5" fmla="*/ 106 h 364"/>
                <a:gd name="T6" fmla="*/ 102 w 217"/>
                <a:gd name="T7" fmla="*/ 0 h 364"/>
                <a:gd name="T8" fmla="*/ 0 w 217"/>
                <a:gd name="T9" fmla="*/ 99 h 364"/>
                <a:gd name="T10" fmla="*/ 29 w 217"/>
                <a:gd name="T11" fmla="*/ 130 h 364"/>
                <a:gd name="T12" fmla="*/ 57 w 217"/>
                <a:gd name="T13" fmla="*/ 101 h 364"/>
                <a:gd name="T14" fmla="*/ 28 w 217"/>
                <a:gd name="T15" fmla="*/ 72 h 364"/>
                <a:gd name="T16" fmla="*/ 21 w 217"/>
                <a:gd name="T17" fmla="*/ 73 h 364"/>
                <a:gd name="T18" fmla="*/ 95 w 217"/>
                <a:gd name="T19" fmla="*/ 17 h 364"/>
                <a:gd name="T20" fmla="*/ 168 w 217"/>
                <a:gd name="T21" fmla="*/ 106 h 364"/>
                <a:gd name="T22" fmla="*/ 110 w 217"/>
                <a:gd name="T23" fmla="*/ 227 h 364"/>
                <a:gd name="T24" fmla="*/ 6 w 217"/>
                <a:gd name="T25" fmla="*/ 344 h 364"/>
                <a:gd name="T26" fmla="*/ 0 w 217"/>
                <a:gd name="T27" fmla="*/ 364 h 364"/>
                <a:gd name="T28" fmla="*/ 202 w 217"/>
                <a:gd name="T29" fmla="*/ 364 h 364"/>
                <a:gd name="T30" fmla="*/ 217 w 217"/>
                <a:gd name="T31" fmla="*/ 269 h 364"/>
                <a:gd name="T32" fmla="*/ 204 w 217"/>
                <a:gd name="T33" fmla="*/ 269 h 364"/>
                <a:gd name="T34" fmla="*/ 192 w 217"/>
                <a:gd name="T35" fmla="*/ 317 h 364"/>
                <a:gd name="T36" fmla="*/ 140 w 217"/>
                <a:gd name="T37" fmla="*/ 322 h 364"/>
                <a:gd name="T38" fmla="*/ 42 w 217"/>
                <a:gd name="T39" fmla="*/ 322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7" h="364">
                  <a:moveTo>
                    <a:pt x="42" y="322"/>
                  </a:moveTo>
                  <a:lnTo>
                    <a:pt x="99" y="266"/>
                  </a:lnTo>
                  <a:cubicBezTo>
                    <a:pt x="185" y="190"/>
                    <a:pt x="217" y="161"/>
                    <a:pt x="217" y="106"/>
                  </a:cubicBezTo>
                  <a:cubicBezTo>
                    <a:pt x="217" y="44"/>
                    <a:pt x="168" y="0"/>
                    <a:pt x="102" y="0"/>
                  </a:cubicBezTo>
                  <a:cubicBezTo>
                    <a:pt x="40" y="0"/>
                    <a:pt x="0" y="51"/>
                    <a:pt x="0" y="99"/>
                  </a:cubicBezTo>
                  <a:cubicBezTo>
                    <a:pt x="0" y="130"/>
                    <a:pt x="27" y="130"/>
                    <a:pt x="29" y="130"/>
                  </a:cubicBezTo>
                  <a:cubicBezTo>
                    <a:pt x="38" y="130"/>
                    <a:pt x="57" y="123"/>
                    <a:pt x="57" y="101"/>
                  </a:cubicBezTo>
                  <a:cubicBezTo>
                    <a:pt x="57" y="87"/>
                    <a:pt x="47" y="72"/>
                    <a:pt x="28" y="72"/>
                  </a:cubicBezTo>
                  <a:cubicBezTo>
                    <a:pt x="24" y="72"/>
                    <a:pt x="23" y="72"/>
                    <a:pt x="21" y="73"/>
                  </a:cubicBezTo>
                  <a:cubicBezTo>
                    <a:pt x="34" y="37"/>
                    <a:pt x="63" y="17"/>
                    <a:pt x="95" y="17"/>
                  </a:cubicBezTo>
                  <a:cubicBezTo>
                    <a:pt x="144" y="17"/>
                    <a:pt x="168" y="61"/>
                    <a:pt x="168" y="106"/>
                  </a:cubicBezTo>
                  <a:cubicBezTo>
                    <a:pt x="168" y="150"/>
                    <a:pt x="140" y="193"/>
                    <a:pt x="110" y="227"/>
                  </a:cubicBezTo>
                  <a:lnTo>
                    <a:pt x="6" y="344"/>
                  </a:lnTo>
                  <a:cubicBezTo>
                    <a:pt x="0" y="350"/>
                    <a:pt x="0" y="351"/>
                    <a:pt x="0" y="364"/>
                  </a:cubicBezTo>
                  <a:lnTo>
                    <a:pt x="202" y="364"/>
                  </a:lnTo>
                  <a:lnTo>
                    <a:pt x="217" y="269"/>
                  </a:lnTo>
                  <a:lnTo>
                    <a:pt x="204" y="269"/>
                  </a:lnTo>
                  <a:cubicBezTo>
                    <a:pt x="201" y="285"/>
                    <a:pt x="197" y="309"/>
                    <a:pt x="192" y="317"/>
                  </a:cubicBezTo>
                  <a:cubicBezTo>
                    <a:pt x="188" y="322"/>
                    <a:pt x="152" y="322"/>
                    <a:pt x="140" y="322"/>
                  </a:cubicBezTo>
                  <a:lnTo>
                    <a:pt x="42" y="32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33" name="Freeform 265">
              <a:extLst>
                <a:ext uri="{FF2B5EF4-FFF2-40B4-BE49-F238E27FC236}">
                  <a16:creationId xmlns:a16="http://schemas.microsoft.com/office/drawing/2014/main" id="{007D24E0-712A-40B2-8554-4677F7AC0574}"/>
                </a:ext>
              </a:extLst>
            </p:cNvPr>
            <p:cNvSpPr>
              <a:spLocks/>
            </p:cNvSpPr>
            <p:nvPr>
              <p:custDataLst>
                <p:tags r:id="rId56"/>
              </p:custDataLst>
            </p:nvPr>
          </p:nvSpPr>
          <p:spPr bwMode="auto">
            <a:xfrm>
              <a:off x="2595562" y="4643433"/>
              <a:ext cx="69850" cy="82550"/>
            </a:xfrm>
            <a:custGeom>
              <a:avLst/>
              <a:gdLst>
                <a:gd name="T0" fmla="*/ 194 w 213"/>
                <a:gd name="T1" fmla="*/ 34 h 247"/>
                <a:gd name="T2" fmla="*/ 170 w 213"/>
                <a:gd name="T3" fmla="*/ 41 h 247"/>
                <a:gd name="T4" fmla="*/ 160 w 213"/>
                <a:gd name="T5" fmla="*/ 62 h 247"/>
                <a:gd name="T6" fmla="*/ 180 w 213"/>
                <a:gd name="T7" fmla="*/ 82 h 247"/>
                <a:gd name="T8" fmla="*/ 211 w 213"/>
                <a:gd name="T9" fmla="*/ 47 h 247"/>
                <a:gd name="T10" fmla="*/ 147 w 213"/>
                <a:gd name="T11" fmla="*/ 0 h 247"/>
                <a:gd name="T12" fmla="*/ 0 w 213"/>
                <a:gd name="T13" fmla="*/ 155 h 247"/>
                <a:gd name="T14" fmla="*/ 89 w 213"/>
                <a:gd name="T15" fmla="*/ 247 h 247"/>
                <a:gd name="T16" fmla="*/ 213 w 213"/>
                <a:gd name="T17" fmla="*/ 183 h 247"/>
                <a:gd name="T18" fmla="*/ 206 w 213"/>
                <a:gd name="T19" fmla="*/ 175 h 247"/>
                <a:gd name="T20" fmla="*/ 199 w 213"/>
                <a:gd name="T21" fmla="*/ 181 h 247"/>
                <a:gd name="T22" fmla="*/ 90 w 213"/>
                <a:gd name="T23" fmla="*/ 235 h 247"/>
                <a:gd name="T24" fmla="*/ 41 w 213"/>
                <a:gd name="T25" fmla="*/ 175 h 247"/>
                <a:gd name="T26" fmla="*/ 70 w 213"/>
                <a:gd name="T27" fmla="*/ 66 h 247"/>
                <a:gd name="T28" fmla="*/ 147 w 213"/>
                <a:gd name="T29" fmla="*/ 12 h 247"/>
                <a:gd name="T30" fmla="*/ 194 w 213"/>
                <a:gd name="T31" fmla="*/ 3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3" h="247">
                  <a:moveTo>
                    <a:pt x="194" y="34"/>
                  </a:moveTo>
                  <a:cubicBezTo>
                    <a:pt x="185" y="34"/>
                    <a:pt x="178" y="34"/>
                    <a:pt x="170" y="41"/>
                  </a:cubicBezTo>
                  <a:cubicBezTo>
                    <a:pt x="161" y="49"/>
                    <a:pt x="160" y="59"/>
                    <a:pt x="160" y="62"/>
                  </a:cubicBezTo>
                  <a:cubicBezTo>
                    <a:pt x="160" y="76"/>
                    <a:pt x="170" y="82"/>
                    <a:pt x="180" y="82"/>
                  </a:cubicBezTo>
                  <a:cubicBezTo>
                    <a:pt x="196" y="82"/>
                    <a:pt x="211" y="68"/>
                    <a:pt x="211" y="47"/>
                  </a:cubicBezTo>
                  <a:cubicBezTo>
                    <a:pt x="211" y="20"/>
                    <a:pt x="185" y="0"/>
                    <a:pt x="147" y="0"/>
                  </a:cubicBezTo>
                  <a:cubicBezTo>
                    <a:pt x="73" y="0"/>
                    <a:pt x="0" y="78"/>
                    <a:pt x="0" y="155"/>
                  </a:cubicBezTo>
                  <a:cubicBezTo>
                    <a:pt x="0" y="204"/>
                    <a:pt x="32" y="247"/>
                    <a:pt x="89" y="247"/>
                  </a:cubicBezTo>
                  <a:cubicBezTo>
                    <a:pt x="167" y="247"/>
                    <a:pt x="213" y="189"/>
                    <a:pt x="213" y="183"/>
                  </a:cubicBezTo>
                  <a:cubicBezTo>
                    <a:pt x="213" y="179"/>
                    <a:pt x="209" y="175"/>
                    <a:pt x="206" y="175"/>
                  </a:cubicBezTo>
                  <a:cubicBezTo>
                    <a:pt x="203" y="175"/>
                    <a:pt x="202" y="177"/>
                    <a:pt x="199" y="181"/>
                  </a:cubicBezTo>
                  <a:cubicBezTo>
                    <a:pt x="156" y="235"/>
                    <a:pt x="96" y="235"/>
                    <a:pt x="90" y="235"/>
                  </a:cubicBezTo>
                  <a:cubicBezTo>
                    <a:pt x="56" y="235"/>
                    <a:pt x="41" y="208"/>
                    <a:pt x="41" y="175"/>
                  </a:cubicBezTo>
                  <a:cubicBezTo>
                    <a:pt x="41" y="153"/>
                    <a:pt x="52" y="100"/>
                    <a:pt x="70" y="66"/>
                  </a:cubicBezTo>
                  <a:cubicBezTo>
                    <a:pt x="87" y="35"/>
                    <a:pt x="117" y="12"/>
                    <a:pt x="147" y="12"/>
                  </a:cubicBezTo>
                  <a:cubicBezTo>
                    <a:pt x="166" y="12"/>
                    <a:pt x="186" y="19"/>
                    <a:pt x="194" y="3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34" name="Freeform 266">
              <a:extLst>
                <a:ext uri="{FF2B5EF4-FFF2-40B4-BE49-F238E27FC236}">
                  <a16:creationId xmlns:a16="http://schemas.microsoft.com/office/drawing/2014/main" id="{A937438C-F44E-4EA3-94D5-B75F780FA801}"/>
                </a:ext>
              </a:extLst>
            </p:cNvPr>
            <p:cNvSpPr>
              <a:spLocks/>
            </p:cNvSpPr>
            <p:nvPr>
              <p:custDataLst>
                <p:tags r:id="rId57"/>
              </p:custDataLst>
            </p:nvPr>
          </p:nvSpPr>
          <p:spPr bwMode="auto">
            <a:xfrm>
              <a:off x="2725737" y="4346570"/>
              <a:ext cx="157163" cy="409575"/>
            </a:xfrm>
            <a:custGeom>
              <a:avLst/>
              <a:gdLst>
                <a:gd name="T0" fmla="*/ 27 w 484"/>
                <a:gd name="T1" fmla="*/ 1188 h 1212"/>
                <a:gd name="T2" fmla="*/ 53 w 484"/>
                <a:gd name="T3" fmla="*/ 1161 h 1212"/>
                <a:gd name="T4" fmla="*/ 27 w 484"/>
                <a:gd name="T5" fmla="*/ 1134 h 1212"/>
                <a:gd name="T6" fmla="*/ 0 w 484"/>
                <a:gd name="T7" fmla="*/ 1162 h 1212"/>
                <a:gd name="T8" fmla="*/ 61 w 484"/>
                <a:gd name="T9" fmla="*/ 1212 h 1212"/>
                <a:gd name="T10" fmla="*/ 214 w 484"/>
                <a:gd name="T11" fmla="*/ 926 h 1212"/>
                <a:gd name="T12" fmla="*/ 321 w 484"/>
                <a:gd name="T13" fmla="*/ 405 h 1212"/>
                <a:gd name="T14" fmla="*/ 379 w 484"/>
                <a:gd name="T15" fmla="*/ 109 h 1212"/>
                <a:gd name="T16" fmla="*/ 426 w 484"/>
                <a:gd name="T17" fmla="*/ 12 h 1212"/>
                <a:gd name="T18" fmla="*/ 459 w 484"/>
                <a:gd name="T19" fmla="*/ 24 h 1212"/>
                <a:gd name="T20" fmla="*/ 431 w 484"/>
                <a:gd name="T21" fmla="*/ 51 h 1212"/>
                <a:gd name="T22" fmla="*/ 457 w 484"/>
                <a:gd name="T23" fmla="*/ 78 h 1212"/>
                <a:gd name="T24" fmla="*/ 484 w 484"/>
                <a:gd name="T25" fmla="*/ 51 h 1212"/>
                <a:gd name="T26" fmla="*/ 425 w 484"/>
                <a:gd name="T27" fmla="*/ 0 h 1212"/>
                <a:gd name="T28" fmla="*/ 323 w 484"/>
                <a:gd name="T29" fmla="*/ 171 h 1212"/>
                <a:gd name="T30" fmla="*/ 187 w 484"/>
                <a:gd name="T31" fmla="*/ 807 h 1212"/>
                <a:gd name="T32" fmla="*/ 139 w 484"/>
                <a:gd name="T33" fmla="*/ 1058 h 1212"/>
                <a:gd name="T34" fmla="*/ 60 w 484"/>
                <a:gd name="T35" fmla="*/ 1200 h 1212"/>
                <a:gd name="T36" fmla="*/ 27 w 484"/>
                <a:gd name="T37" fmla="*/ 1188 h 1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4" h="1212">
                  <a:moveTo>
                    <a:pt x="27" y="1188"/>
                  </a:moveTo>
                  <a:cubicBezTo>
                    <a:pt x="44" y="1187"/>
                    <a:pt x="53" y="1175"/>
                    <a:pt x="53" y="1161"/>
                  </a:cubicBezTo>
                  <a:cubicBezTo>
                    <a:pt x="53" y="1143"/>
                    <a:pt x="40" y="1134"/>
                    <a:pt x="27" y="1134"/>
                  </a:cubicBezTo>
                  <a:cubicBezTo>
                    <a:pt x="14" y="1134"/>
                    <a:pt x="0" y="1142"/>
                    <a:pt x="0" y="1162"/>
                  </a:cubicBezTo>
                  <a:cubicBezTo>
                    <a:pt x="0" y="1189"/>
                    <a:pt x="28" y="1212"/>
                    <a:pt x="61" y="1212"/>
                  </a:cubicBezTo>
                  <a:cubicBezTo>
                    <a:pt x="144" y="1212"/>
                    <a:pt x="175" y="1085"/>
                    <a:pt x="214" y="926"/>
                  </a:cubicBezTo>
                  <a:cubicBezTo>
                    <a:pt x="256" y="754"/>
                    <a:pt x="291" y="580"/>
                    <a:pt x="321" y="405"/>
                  </a:cubicBezTo>
                  <a:cubicBezTo>
                    <a:pt x="341" y="289"/>
                    <a:pt x="361" y="179"/>
                    <a:pt x="379" y="109"/>
                  </a:cubicBezTo>
                  <a:cubicBezTo>
                    <a:pt x="386" y="82"/>
                    <a:pt x="405" y="12"/>
                    <a:pt x="426" y="12"/>
                  </a:cubicBezTo>
                  <a:cubicBezTo>
                    <a:pt x="443" y="12"/>
                    <a:pt x="456" y="22"/>
                    <a:pt x="459" y="24"/>
                  </a:cubicBezTo>
                  <a:cubicBezTo>
                    <a:pt x="441" y="26"/>
                    <a:pt x="431" y="38"/>
                    <a:pt x="431" y="51"/>
                  </a:cubicBezTo>
                  <a:cubicBezTo>
                    <a:pt x="431" y="69"/>
                    <a:pt x="445" y="78"/>
                    <a:pt x="457" y="78"/>
                  </a:cubicBezTo>
                  <a:cubicBezTo>
                    <a:pt x="471" y="78"/>
                    <a:pt x="484" y="70"/>
                    <a:pt x="484" y="51"/>
                  </a:cubicBezTo>
                  <a:cubicBezTo>
                    <a:pt x="484" y="21"/>
                    <a:pt x="455" y="0"/>
                    <a:pt x="425" y="0"/>
                  </a:cubicBezTo>
                  <a:cubicBezTo>
                    <a:pt x="383" y="0"/>
                    <a:pt x="353" y="59"/>
                    <a:pt x="323" y="171"/>
                  </a:cubicBezTo>
                  <a:cubicBezTo>
                    <a:pt x="321" y="177"/>
                    <a:pt x="247" y="451"/>
                    <a:pt x="187" y="807"/>
                  </a:cubicBezTo>
                  <a:cubicBezTo>
                    <a:pt x="173" y="891"/>
                    <a:pt x="157" y="982"/>
                    <a:pt x="139" y="1058"/>
                  </a:cubicBezTo>
                  <a:cubicBezTo>
                    <a:pt x="129" y="1098"/>
                    <a:pt x="104" y="1200"/>
                    <a:pt x="60" y="1200"/>
                  </a:cubicBezTo>
                  <a:cubicBezTo>
                    <a:pt x="40" y="1200"/>
                    <a:pt x="27" y="1188"/>
                    <a:pt x="27" y="118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35" name="Freeform 267">
              <a:extLst>
                <a:ext uri="{FF2B5EF4-FFF2-40B4-BE49-F238E27FC236}">
                  <a16:creationId xmlns:a16="http://schemas.microsoft.com/office/drawing/2014/main" id="{DBFC8BE9-91CC-40D0-A0B0-493D1253EB58}"/>
                </a:ext>
              </a:extLst>
            </p:cNvPr>
            <p:cNvSpPr>
              <a:spLocks/>
            </p:cNvSpPr>
            <p:nvPr>
              <p:custDataLst>
                <p:tags r:id="rId58"/>
              </p:custDataLst>
            </p:nvPr>
          </p:nvSpPr>
          <p:spPr bwMode="auto">
            <a:xfrm>
              <a:off x="2843212" y="4346570"/>
              <a:ext cx="158750" cy="409575"/>
            </a:xfrm>
            <a:custGeom>
              <a:avLst/>
              <a:gdLst>
                <a:gd name="T0" fmla="*/ 26 w 484"/>
                <a:gd name="T1" fmla="*/ 1188 h 1212"/>
                <a:gd name="T2" fmla="*/ 53 w 484"/>
                <a:gd name="T3" fmla="*/ 1161 h 1212"/>
                <a:gd name="T4" fmla="*/ 27 w 484"/>
                <a:gd name="T5" fmla="*/ 1134 h 1212"/>
                <a:gd name="T6" fmla="*/ 0 w 484"/>
                <a:gd name="T7" fmla="*/ 1162 h 1212"/>
                <a:gd name="T8" fmla="*/ 61 w 484"/>
                <a:gd name="T9" fmla="*/ 1212 h 1212"/>
                <a:gd name="T10" fmla="*/ 213 w 484"/>
                <a:gd name="T11" fmla="*/ 926 h 1212"/>
                <a:gd name="T12" fmla="*/ 320 w 484"/>
                <a:gd name="T13" fmla="*/ 405 h 1212"/>
                <a:gd name="T14" fmla="*/ 379 w 484"/>
                <a:gd name="T15" fmla="*/ 109 h 1212"/>
                <a:gd name="T16" fmla="*/ 425 w 484"/>
                <a:gd name="T17" fmla="*/ 12 h 1212"/>
                <a:gd name="T18" fmla="*/ 458 w 484"/>
                <a:gd name="T19" fmla="*/ 24 h 1212"/>
                <a:gd name="T20" fmla="*/ 431 w 484"/>
                <a:gd name="T21" fmla="*/ 51 h 1212"/>
                <a:gd name="T22" fmla="*/ 457 w 484"/>
                <a:gd name="T23" fmla="*/ 78 h 1212"/>
                <a:gd name="T24" fmla="*/ 484 w 484"/>
                <a:gd name="T25" fmla="*/ 51 h 1212"/>
                <a:gd name="T26" fmla="*/ 424 w 484"/>
                <a:gd name="T27" fmla="*/ 0 h 1212"/>
                <a:gd name="T28" fmla="*/ 322 w 484"/>
                <a:gd name="T29" fmla="*/ 171 h 1212"/>
                <a:gd name="T30" fmla="*/ 187 w 484"/>
                <a:gd name="T31" fmla="*/ 807 h 1212"/>
                <a:gd name="T32" fmla="*/ 139 w 484"/>
                <a:gd name="T33" fmla="*/ 1058 h 1212"/>
                <a:gd name="T34" fmla="*/ 60 w 484"/>
                <a:gd name="T35" fmla="*/ 1200 h 1212"/>
                <a:gd name="T36" fmla="*/ 26 w 484"/>
                <a:gd name="T37" fmla="*/ 1188 h 1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4" h="1212">
                  <a:moveTo>
                    <a:pt x="26" y="1188"/>
                  </a:moveTo>
                  <a:cubicBezTo>
                    <a:pt x="44" y="1187"/>
                    <a:pt x="53" y="1175"/>
                    <a:pt x="53" y="1161"/>
                  </a:cubicBezTo>
                  <a:cubicBezTo>
                    <a:pt x="53" y="1143"/>
                    <a:pt x="39" y="1134"/>
                    <a:pt x="27" y="1134"/>
                  </a:cubicBezTo>
                  <a:cubicBezTo>
                    <a:pt x="14" y="1134"/>
                    <a:pt x="0" y="1142"/>
                    <a:pt x="0" y="1162"/>
                  </a:cubicBezTo>
                  <a:cubicBezTo>
                    <a:pt x="0" y="1189"/>
                    <a:pt x="27" y="1212"/>
                    <a:pt x="61" y="1212"/>
                  </a:cubicBezTo>
                  <a:cubicBezTo>
                    <a:pt x="144" y="1212"/>
                    <a:pt x="175" y="1085"/>
                    <a:pt x="213" y="926"/>
                  </a:cubicBezTo>
                  <a:cubicBezTo>
                    <a:pt x="255" y="754"/>
                    <a:pt x="291" y="580"/>
                    <a:pt x="320" y="405"/>
                  </a:cubicBezTo>
                  <a:cubicBezTo>
                    <a:pt x="340" y="289"/>
                    <a:pt x="361" y="179"/>
                    <a:pt x="379" y="109"/>
                  </a:cubicBezTo>
                  <a:cubicBezTo>
                    <a:pt x="386" y="82"/>
                    <a:pt x="404" y="12"/>
                    <a:pt x="425" y="12"/>
                  </a:cubicBezTo>
                  <a:cubicBezTo>
                    <a:pt x="442" y="12"/>
                    <a:pt x="456" y="22"/>
                    <a:pt x="458" y="24"/>
                  </a:cubicBezTo>
                  <a:cubicBezTo>
                    <a:pt x="440" y="26"/>
                    <a:pt x="431" y="38"/>
                    <a:pt x="431" y="51"/>
                  </a:cubicBezTo>
                  <a:cubicBezTo>
                    <a:pt x="431" y="69"/>
                    <a:pt x="445" y="78"/>
                    <a:pt x="457" y="78"/>
                  </a:cubicBezTo>
                  <a:cubicBezTo>
                    <a:pt x="470" y="78"/>
                    <a:pt x="484" y="70"/>
                    <a:pt x="484" y="51"/>
                  </a:cubicBezTo>
                  <a:cubicBezTo>
                    <a:pt x="484" y="21"/>
                    <a:pt x="454" y="0"/>
                    <a:pt x="424" y="0"/>
                  </a:cubicBezTo>
                  <a:cubicBezTo>
                    <a:pt x="383" y="0"/>
                    <a:pt x="352" y="59"/>
                    <a:pt x="322" y="171"/>
                  </a:cubicBezTo>
                  <a:cubicBezTo>
                    <a:pt x="321" y="177"/>
                    <a:pt x="247" y="451"/>
                    <a:pt x="187" y="807"/>
                  </a:cubicBezTo>
                  <a:cubicBezTo>
                    <a:pt x="172" y="891"/>
                    <a:pt x="157" y="982"/>
                    <a:pt x="139" y="1058"/>
                  </a:cubicBezTo>
                  <a:cubicBezTo>
                    <a:pt x="129" y="1098"/>
                    <a:pt x="104" y="1200"/>
                    <a:pt x="60" y="1200"/>
                  </a:cubicBezTo>
                  <a:cubicBezTo>
                    <a:pt x="40" y="1200"/>
                    <a:pt x="27" y="1188"/>
                    <a:pt x="26" y="118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36" name="Freeform 268">
              <a:extLst>
                <a:ext uri="{FF2B5EF4-FFF2-40B4-BE49-F238E27FC236}">
                  <a16:creationId xmlns:a16="http://schemas.microsoft.com/office/drawing/2014/main" id="{CBA2F468-E53F-433A-8498-F6DEE4A6B3CF}"/>
                </a:ext>
              </a:extLst>
            </p:cNvPr>
            <p:cNvSpPr>
              <a:spLocks/>
            </p:cNvSpPr>
            <p:nvPr>
              <p:custDataLst>
                <p:tags r:id="rId59"/>
              </p:custDataLst>
            </p:nvPr>
          </p:nvSpPr>
          <p:spPr bwMode="auto">
            <a:xfrm>
              <a:off x="3028950" y="4459283"/>
              <a:ext cx="41275" cy="184150"/>
            </a:xfrm>
            <a:custGeom>
              <a:avLst/>
              <a:gdLst>
                <a:gd name="T0" fmla="*/ 127 w 127"/>
                <a:gd name="T1" fmla="*/ 541 h 546"/>
                <a:gd name="T2" fmla="*/ 117 w 127"/>
                <a:gd name="T3" fmla="*/ 529 h 546"/>
                <a:gd name="T4" fmla="*/ 32 w 127"/>
                <a:gd name="T5" fmla="*/ 273 h 546"/>
                <a:gd name="T6" fmla="*/ 119 w 127"/>
                <a:gd name="T7" fmla="*/ 15 h 546"/>
                <a:gd name="T8" fmla="*/ 127 w 127"/>
                <a:gd name="T9" fmla="*/ 6 h 546"/>
                <a:gd name="T10" fmla="*/ 121 w 127"/>
                <a:gd name="T11" fmla="*/ 0 h 546"/>
                <a:gd name="T12" fmla="*/ 34 w 127"/>
                <a:gd name="T13" fmla="*/ 107 h 546"/>
                <a:gd name="T14" fmla="*/ 0 w 127"/>
                <a:gd name="T15" fmla="*/ 273 h 546"/>
                <a:gd name="T16" fmla="*/ 36 w 127"/>
                <a:gd name="T17" fmla="*/ 443 h 546"/>
                <a:gd name="T18" fmla="*/ 121 w 127"/>
                <a:gd name="T19" fmla="*/ 546 h 546"/>
                <a:gd name="T20" fmla="*/ 127 w 127"/>
                <a:gd name="T21" fmla="*/ 541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546">
                  <a:moveTo>
                    <a:pt x="127" y="541"/>
                  </a:moveTo>
                  <a:cubicBezTo>
                    <a:pt x="127" y="539"/>
                    <a:pt x="127" y="538"/>
                    <a:pt x="117" y="529"/>
                  </a:cubicBezTo>
                  <a:cubicBezTo>
                    <a:pt x="49" y="460"/>
                    <a:pt x="32" y="357"/>
                    <a:pt x="32" y="273"/>
                  </a:cubicBezTo>
                  <a:cubicBezTo>
                    <a:pt x="32" y="178"/>
                    <a:pt x="52" y="83"/>
                    <a:pt x="119" y="15"/>
                  </a:cubicBezTo>
                  <a:cubicBezTo>
                    <a:pt x="127" y="9"/>
                    <a:pt x="127" y="8"/>
                    <a:pt x="127" y="6"/>
                  </a:cubicBezTo>
                  <a:cubicBezTo>
                    <a:pt x="127" y="2"/>
                    <a:pt x="124" y="0"/>
                    <a:pt x="121" y="0"/>
                  </a:cubicBezTo>
                  <a:cubicBezTo>
                    <a:pt x="116" y="0"/>
                    <a:pt x="67" y="38"/>
                    <a:pt x="34" y="107"/>
                  </a:cubicBezTo>
                  <a:cubicBezTo>
                    <a:pt x="7" y="167"/>
                    <a:pt x="0" y="227"/>
                    <a:pt x="0" y="273"/>
                  </a:cubicBezTo>
                  <a:cubicBezTo>
                    <a:pt x="0" y="316"/>
                    <a:pt x="6" y="382"/>
                    <a:pt x="36" y="443"/>
                  </a:cubicBezTo>
                  <a:cubicBezTo>
                    <a:pt x="69" y="511"/>
                    <a:pt x="116" y="546"/>
                    <a:pt x="121" y="546"/>
                  </a:cubicBezTo>
                  <a:cubicBezTo>
                    <a:pt x="124" y="546"/>
                    <a:pt x="127" y="544"/>
                    <a:pt x="127" y="541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37" name="Freeform 269">
              <a:extLst>
                <a:ext uri="{FF2B5EF4-FFF2-40B4-BE49-F238E27FC236}">
                  <a16:creationId xmlns:a16="http://schemas.microsoft.com/office/drawing/2014/main" id="{547A188D-0796-4ABC-9429-4017DD52D7D1}"/>
                </a:ext>
              </a:extLst>
            </p:cNvPr>
            <p:cNvSpPr>
              <a:spLocks/>
            </p:cNvSpPr>
            <p:nvPr>
              <p:custDataLst>
                <p:tags r:id="rId60"/>
              </p:custDataLst>
            </p:nvPr>
          </p:nvSpPr>
          <p:spPr bwMode="auto">
            <a:xfrm>
              <a:off x="3138487" y="4419595"/>
              <a:ext cx="77788" cy="36513"/>
            </a:xfrm>
            <a:custGeom>
              <a:avLst/>
              <a:gdLst>
                <a:gd name="T0" fmla="*/ 193 w 241"/>
                <a:gd name="T1" fmla="*/ 65 h 108"/>
                <a:gd name="T2" fmla="*/ 168 w 241"/>
                <a:gd name="T3" fmla="*/ 97 h 108"/>
                <a:gd name="T4" fmla="*/ 179 w 241"/>
                <a:gd name="T5" fmla="*/ 108 h 108"/>
                <a:gd name="T6" fmla="*/ 189 w 241"/>
                <a:gd name="T7" fmla="*/ 101 h 108"/>
                <a:gd name="T8" fmla="*/ 232 w 241"/>
                <a:gd name="T9" fmla="*/ 66 h 108"/>
                <a:gd name="T10" fmla="*/ 241 w 241"/>
                <a:gd name="T11" fmla="*/ 54 h 108"/>
                <a:gd name="T12" fmla="*/ 234 w 241"/>
                <a:gd name="T13" fmla="*/ 43 h 108"/>
                <a:gd name="T14" fmla="*/ 211 w 241"/>
                <a:gd name="T15" fmla="*/ 12 h 108"/>
                <a:gd name="T16" fmla="*/ 200 w 241"/>
                <a:gd name="T17" fmla="*/ 0 h 108"/>
                <a:gd name="T18" fmla="*/ 190 w 241"/>
                <a:gd name="T19" fmla="*/ 12 h 108"/>
                <a:gd name="T20" fmla="*/ 203 w 241"/>
                <a:gd name="T21" fmla="*/ 43 h 108"/>
                <a:gd name="T22" fmla="*/ 19 w 241"/>
                <a:gd name="T23" fmla="*/ 43 h 108"/>
                <a:gd name="T24" fmla="*/ 0 w 241"/>
                <a:gd name="T25" fmla="*/ 54 h 108"/>
                <a:gd name="T26" fmla="*/ 19 w 241"/>
                <a:gd name="T27" fmla="*/ 65 h 108"/>
                <a:gd name="T28" fmla="*/ 193 w 241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1" h="108">
                  <a:moveTo>
                    <a:pt x="193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3"/>
                    <a:pt x="173" y="108"/>
                    <a:pt x="179" y="108"/>
                  </a:cubicBezTo>
                  <a:cubicBezTo>
                    <a:pt x="184" y="108"/>
                    <a:pt x="186" y="104"/>
                    <a:pt x="189" y="101"/>
                  </a:cubicBezTo>
                  <a:cubicBezTo>
                    <a:pt x="196" y="93"/>
                    <a:pt x="208" y="78"/>
                    <a:pt x="232" y="66"/>
                  </a:cubicBezTo>
                  <a:cubicBezTo>
                    <a:pt x="236" y="63"/>
                    <a:pt x="241" y="61"/>
                    <a:pt x="241" y="54"/>
                  </a:cubicBezTo>
                  <a:cubicBezTo>
                    <a:pt x="241" y="49"/>
                    <a:pt x="238" y="46"/>
                    <a:pt x="234" y="43"/>
                  </a:cubicBezTo>
                  <a:cubicBezTo>
                    <a:pt x="222" y="35"/>
                    <a:pt x="216" y="25"/>
                    <a:pt x="211" y="12"/>
                  </a:cubicBezTo>
                  <a:cubicBezTo>
                    <a:pt x="210" y="7"/>
                    <a:pt x="208" y="0"/>
                    <a:pt x="200" y="0"/>
                  </a:cubicBezTo>
                  <a:cubicBezTo>
                    <a:pt x="193" y="0"/>
                    <a:pt x="190" y="7"/>
                    <a:pt x="190" y="12"/>
                  </a:cubicBezTo>
                  <a:cubicBezTo>
                    <a:pt x="190" y="14"/>
                    <a:pt x="194" y="32"/>
                    <a:pt x="203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3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38" name="Freeform 270">
              <a:extLst>
                <a:ext uri="{FF2B5EF4-FFF2-40B4-BE49-F238E27FC236}">
                  <a16:creationId xmlns:a16="http://schemas.microsoft.com/office/drawing/2014/main" id="{6EE5D6C6-2B73-4E21-93B4-FBED465B61FC}"/>
                </a:ext>
              </a:extLst>
            </p:cNvPr>
            <p:cNvSpPr>
              <a:spLocks noEditPoints="1"/>
            </p:cNvSpPr>
            <p:nvPr>
              <p:custDataLst>
                <p:tags r:id="rId61"/>
              </p:custDataLst>
            </p:nvPr>
          </p:nvSpPr>
          <p:spPr bwMode="auto">
            <a:xfrm>
              <a:off x="3087687" y="4471983"/>
              <a:ext cx="127000" cy="130175"/>
            </a:xfrm>
            <a:custGeom>
              <a:avLst/>
              <a:gdLst>
                <a:gd name="T0" fmla="*/ 183 w 390"/>
                <a:gd name="T1" fmla="*/ 38 h 385"/>
                <a:gd name="T2" fmla="*/ 198 w 390"/>
                <a:gd name="T3" fmla="*/ 17 h 385"/>
                <a:gd name="T4" fmla="*/ 231 w 390"/>
                <a:gd name="T5" fmla="*/ 17 h 385"/>
                <a:gd name="T6" fmla="*/ 330 w 390"/>
                <a:gd name="T7" fmla="*/ 71 h 385"/>
                <a:gd name="T8" fmla="*/ 300 w 390"/>
                <a:gd name="T9" fmla="*/ 148 h 385"/>
                <a:gd name="T10" fmla="*/ 208 w 390"/>
                <a:gd name="T11" fmla="*/ 180 h 385"/>
                <a:gd name="T12" fmla="*/ 147 w 390"/>
                <a:gd name="T13" fmla="*/ 180 h 385"/>
                <a:gd name="T14" fmla="*/ 183 w 390"/>
                <a:gd name="T15" fmla="*/ 38 h 385"/>
                <a:gd name="T16" fmla="*/ 261 w 390"/>
                <a:gd name="T17" fmla="*/ 187 h 385"/>
                <a:gd name="T18" fmla="*/ 381 w 390"/>
                <a:gd name="T19" fmla="*/ 82 h 385"/>
                <a:gd name="T20" fmla="*/ 261 w 390"/>
                <a:gd name="T21" fmla="*/ 0 h 385"/>
                <a:gd name="T22" fmla="*/ 105 w 390"/>
                <a:gd name="T23" fmla="*/ 0 h 385"/>
                <a:gd name="T24" fmla="*/ 89 w 390"/>
                <a:gd name="T25" fmla="*/ 11 h 385"/>
                <a:gd name="T26" fmla="*/ 105 w 390"/>
                <a:gd name="T27" fmla="*/ 17 h 385"/>
                <a:gd name="T28" fmla="*/ 125 w 390"/>
                <a:gd name="T29" fmla="*/ 18 h 385"/>
                <a:gd name="T30" fmla="*/ 140 w 390"/>
                <a:gd name="T31" fmla="*/ 27 h 385"/>
                <a:gd name="T32" fmla="*/ 138 w 390"/>
                <a:gd name="T33" fmla="*/ 37 h 385"/>
                <a:gd name="T34" fmla="*/ 65 w 390"/>
                <a:gd name="T35" fmla="*/ 330 h 385"/>
                <a:gd name="T36" fmla="*/ 15 w 390"/>
                <a:gd name="T37" fmla="*/ 356 h 385"/>
                <a:gd name="T38" fmla="*/ 0 w 390"/>
                <a:gd name="T39" fmla="*/ 367 h 385"/>
                <a:gd name="T40" fmla="*/ 8 w 390"/>
                <a:gd name="T41" fmla="*/ 373 h 385"/>
                <a:gd name="T42" fmla="*/ 77 w 390"/>
                <a:gd name="T43" fmla="*/ 371 h 385"/>
                <a:gd name="T44" fmla="*/ 146 w 390"/>
                <a:gd name="T45" fmla="*/ 373 h 385"/>
                <a:gd name="T46" fmla="*/ 157 w 390"/>
                <a:gd name="T47" fmla="*/ 362 h 385"/>
                <a:gd name="T48" fmla="*/ 142 w 390"/>
                <a:gd name="T49" fmla="*/ 356 h 385"/>
                <a:gd name="T50" fmla="*/ 106 w 390"/>
                <a:gd name="T51" fmla="*/ 346 h 385"/>
                <a:gd name="T52" fmla="*/ 108 w 390"/>
                <a:gd name="T53" fmla="*/ 337 h 385"/>
                <a:gd name="T54" fmla="*/ 144 w 390"/>
                <a:gd name="T55" fmla="*/ 192 h 385"/>
                <a:gd name="T56" fmla="*/ 209 w 390"/>
                <a:gd name="T57" fmla="*/ 192 h 385"/>
                <a:gd name="T58" fmla="*/ 268 w 390"/>
                <a:gd name="T59" fmla="*/ 242 h 385"/>
                <a:gd name="T60" fmla="*/ 261 w 390"/>
                <a:gd name="T61" fmla="*/ 279 h 385"/>
                <a:gd name="T62" fmla="*/ 252 w 390"/>
                <a:gd name="T63" fmla="*/ 326 h 385"/>
                <a:gd name="T64" fmla="*/ 324 w 390"/>
                <a:gd name="T65" fmla="*/ 385 h 385"/>
                <a:gd name="T66" fmla="*/ 390 w 390"/>
                <a:gd name="T67" fmla="*/ 322 h 385"/>
                <a:gd name="T68" fmla="*/ 383 w 390"/>
                <a:gd name="T69" fmla="*/ 315 h 385"/>
                <a:gd name="T70" fmla="*/ 376 w 390"/>
                <a:gd name="T71" fmla="*/ 323 h 385"/>
                <a:gd name="T72" fmla="*/ 327 w 390"/>
                <a:gd name="T73" fmla="*/ 373 h 385"/>
                <a:gd name="T74" fmla="*/ 305 w 390"/>
                <a:gd name="T75" fmla="*/ 339 h 385"/>
                <a:gd name="T76" fmla="*/ 310 w 390"/>
                <a:gd name="T77" fmla="*/ 277 h 385"/>
                <a:gd name="T78" fmla="*/ 312 w 390"/>
                <a:gd name="T79" fmla="*/ 251 h 385"/>
                <a:gd name="T80" fmla="*/ 261 w 390"/>
                <a:gd name="T81" fmla="*/ 187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0" h="385">
                  <a:moveTo>
                    <a:pt x="183" y="38"/>
                  </a:moveTo>
                  <a:cubicBezTo>
                    <a:pt x="186" y="24"/>
                    <a:pt x="188" y="19"/>
                    <a:pt x="198" y="17"/>
                  </a:cubicBezTo>
                  <a:cubicBezTo>
                    <a:pt x="203" y="17"/>
                    <a:pt x="220" y="17"/>
                    <a:pt x="231" y="17"/>
                  </a:cubicBezTo>
                  <a:cubicBezTo>
                    <a:pt x="270" y="17"/>
                    <a:pt x="330" y="17"/>
                    <a:pt x="330" y="71"/>
                  </a:cubicBezTo>
                  <a:cubicBezTo>
                    <a:pt x="330" y="89"/>
                    <a:pt x="322" y="127"/>
                    <a:pt x="300" y="148"/>
                  </a:cubicBezTo>
                  <a:cubicBezTo>
                    <a:pt x="286" y="163"/>
                    <a:pt x="257" y="180"/>
                    <a:pt x="208" y="180"/>
                  </a:cubicBezTo>
                  <a:lnTo>
                    <a:pt x="147" y="180"/>
                  </a:lnTo>
                  <a:lnTo>
                    <a:pt x="183" y="38"/>
                  </a:lnTo>
                  <a:close/>
                  <a:moveTo>
                    <a:pt x="261" y="187"/>
                  </a:moveTo>
                  <a:cubicBezTo>
                    <a:pt x="316" y="175"/>
                    <a:pt x="381" y="137"/>
                    <a:pt x="381" y="82"/>
                  </a:cubicBezTo>
                  <a:cubicBezTo>
                    <a:pt x="381" y="35"/>
                    <a:pt x="332" y="0"/>
                    <a:pt x="261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19"/>
                    <a:pt x="140" y="20"/>
                    <a:pt x="140" y="27"/>
                  </a:cubicBezTo>
                  <a:cubicBezTo>
                    <a:pt x="140" y="29"/>
                    <a:pt x="140" y="30"/>
                    <a:pt x="138" y="37"/>
                  </a:cubicBezTo>
                  <a:lnTo>
                    <a:pt x="65" y="330"/>
                  </a:lnTo>
                  <a:cubicBezTo>
                    <a:pt x="59" y="351"/>
                    <a:pt x="58" y="356"/>
                    <a:pt x="15" y="356"/>
                  </a:cubicBezTo>
                  <a:cubicBezTo>
                    <a:pt x="5" y="356"/>
                    <a:pt x="0" y="356"/>
                    <a:pt x="0" y="367"/>
                  </a:cubicBezTo>
                  <a:cubicBezTo>
                    <a:pt x="0" y="373"/>
                    <a:pt x="7" y="373"/>
                    <a:pt x="8" y="373"/>
                  </a:cubicBezTo>
                  <a:cubicBezTo>
                    <a:pt x="23" y="373"/>
                    <a:pt x="62" y="371"/>
                    <a:pt x="77" y="371"/>
                  </a:cubicBezTo>
                  <a:cubicBezTo>
                    <a:pt x="92" y="371"/>
                    <a:pt x="131" y="373"/>
                    <a:pt x="146" y="373"/>
                  </a:cubicBezTo>
                  <a:cubicBezTo>
                    <a:pt x="150" y="373"/>
                    <a:pt x="157" y="373"/>
                    <a:pt x="157" y="362"/>
                  </a:cubicBezTo>
                  <a:cubicBezTo>
                    <a:pt x="157" y="356"/>
                    <a:pt x="152" y="356"/>
                    <a:pt x="142" y="356"/>
                  </a:cubicBezTo>
                  <a:cubicBezTo>
                    <a:pt x="122" y="356"/>
                    <a:pt x="106" y="356"/>
                    <a:pt x="106" y="346"/>
                  </a:cubicBezTo>
                  <a:cubicBezTo>
                    <a:pt x="106" y="343"/>
                    <a:pt x="107" y="340"/>
                    <a:pt x="108" y="337"/>
                  </a:cubicBezTo>
                  <a:lnTo>
                    <a:pt x="144" y="192"/>
                  </a:lnTo>
                  <a:lnTo>
                    <a:pt x="209" y="192"/>
                  </a:lnTo>
                  <a:cubicBezTo>
                    <a:pt x="258" y="192"/>
                    <a:pt x="268" y="223"/>
                    <a:pt x="268" y="242"/>
                  </a:cubicBezTo>
                  <a:cubicBezTo>
                    <a:pt x="268" y="250"/>
                    <a:pt x="264" y="267"/>
                    <a:pt x="261" y="279"/>
                  </a:cubicBezTo>
                  <a:cubicBezTo>
                    <a:pt x="257" y="295"/>
                    <a:pt x="252" y="315"/>
                    <a:pt x="252" y="326"/>
                  </a:cubicBezTo>
                  <a:cubicBezTo>
                    <a:pt x="252" y="385"/>
                    <a:pt x="317" y="385"/>
                    <a:pt x="324" y="385"/>
                  </a:cubicBezTo>
                  <a:cubicBezTo>
                    <a:pt x="371" y="385"/>
                    <a:pt x="390" y="329"/>
                    <a:pt x="390" y="322"/>
                  </a:cubicBezTo>
                  <a:cubicBezTo>
                    <a:pt x="390" y="315"/>
                    <a:pt x="384" y="315"/>
                    <a:pt x="383" y="315"/>
                  </a:cubicBezTo>
                  <a:cubicBezTo>
                    <a:pt x="378" y="315"/>
                    <a:pt x="377" y="319"/>
                    <a:pt x="376" y="323"/>
                  </a:cubicBezTo>
                  <a:cubicBezTo>
                    <a:pt x="363" y="363"/>
                    <a:pt x="339" y="373"/>
                    <a:pt x="327" y="373"/>
                  </a:cubicBezTo>
                  <a:cubicBezTo>
                    <a:pt x="309" y="373"/>
                    <a:pt x="305" y="361"/>
                    <a:pt x="305" y="339"/>
                  </a:cubicBezTo>
                  <a:cubicBezTo>
                    <a:pt x="305" y="322"/>
                    <a:pt x="308" y="295"/>
                    <a:pt x="310" y="277"/>
                  </a:cubicBezTo>
                  <a:cubicBezTo>
                    <a:pt x="311" y="269"/>
                    <a:pt x="312" y="259"/>
                    <a:pt x="312" y="251"/>
                  </a:cubicBezTo>
                  <a:cubicBezTo>
                    <a:pt x="312" y="209"/>
                    <a:pt x="276" y="193"/>
                    <a:pt x="261" y="1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39" name="Freeform 271">
              <a:extLst>
                <a:ext uri="{FF2B5EF4-FFF2-40B4-BE49-F238E27FC236}">
                  <a16:creationId xmlns:a16="http://schemas.microsoft.com/office/drawing/2014/main" id="{B515202C-D7D8-4B86-83CF-D5EF1AC5F278}"/>
                </a:ext>
              </a:extLst>
            </p:cNvPr>
            <p:cNvSpPr>
              <a:spLocks/>
            </p:cNvSpPr>
            <p:nvPr>
              <p:custDataLst>
                <p:tags r:id="rId62"/>
              </p:custDataLst>
            </p:nvPr>
          </p:nvSpPr>
          <p:spPr bwMode="auto">
            <a:xfrm>
              <a:off x="3219450" y="4565645"/>
              <a:ext cx="76200" cy="88900"/>
            </a:xfrm>
            <a:custGeom>
              <a:avLst/>
              <a:gdLst>
                <a:gd name="T0" fmla="*/ 84 w 230"/>
                <a:gd name="T1" fmla="*/ 35 h 261"/>
                <a:gd name="T2" fmla="*/ 89 w 230"/>
                <a:gd name="T3" fmla="*/ 12 h 261"/>
                <a:gd name="T4" fmla="*/ 76 w 230"/>
                <a:gd name="T5" fmla="*/ 0 h 261"/>
                <a:gd name="T6" fmla="*/ 57 w 230"/>
                <a:gd name="T7" fmla="*/ 18 h 261"/>
                <a:gd name="T8" fmla="*/ 2 w 230"/>
                <a:gd name="T9" fmla="*/ 239 h 261"/>
                <a:gd name="T10" fmla="*/ 0 w 230"/>
                <a:gd name="T11" fmla="*/ 249 h 261"/>
                <a:gd name="T12" fmla="*/ 13 w 230"/>
                <a:gd name="T13" fmla="*/ 261 h 261"/>
                <a:gd name="T14" fmla="*/ 29 w 230"/>
                <a:gd name="T15" fmla="*/ 250 h 261"/>
                <a:gd name="T16" fmla="*/ 50 w 230"/>
                <a:gd name="T17" fmla="*/ 168 h 261"/>
                <a:gd name="T18" fmla="*/ 91 w 230"/>
                <a:gd name="T19" fmla="*/ 179 h 261"/>
                <a:gd name="T20" fmla="*/ 146 w 230"/>
                <a:gd name="T21" fmla="*/ 151 h 261"/>
                <a:gd name="T22" fmla="*/ 185 w 230"/>
                <a:gd name="T23" fmla="*/ 179 h 261"/>
                <a:gd name="T24" fmla="*/ 216 w 230"/>
                <a:gd name="T25" fmla="*/ 157 h 261"/>
                <a:gd name="T26" fmla="*/ 230 w 230"/>
                <a:gd name="T27" fmla="*/ 118 h 261"/>
                <a:gd name="T28" fmla="*/ 223 w 230"/>
                <a:gd name="T29" fmla="*/ 113 h 261"/>
                <a:gd name="T30" fmla="*/ 215 w 230"/>
                <a:gd name="T31" fmla="*/ 125 h 261"/>
                <a:gd name="T32" fmla="*/ 186 w 230"/>
                <a:gd name="T33" fmla="*/ 168 h 261"/>
                <a:gd name="T34" fmla="*/ 174 w 230"/>
                <a:gd name="T35" fmla="*/ 149 h 261"/>
                <a:gd name="T36" fmla="*/ 181 w 230"/>
                <a:gd name="T37" fmla="*/ 114 h 261"/>
                <a:gd name="T38" fmla="*/ 191 w 230"/>
                <a:gd name="T39" fmla="*/ 73 h 261"/>
                <a:gd name="T40" fmla="*/ 199 w 230"/>
                <a:gd name="T41" fmla="*/ 43 h 261"/>
                <a:gd name="T42" fmla="*/ 205 w 230"/>
                <a:gd name="T43" fmla="*/ 16 h 261"/>
                <a:gd name="T44" fmla="*/ 192 w 230"/>
                <a:gd name="T45" fmla="*/ 3 h 261"/>
                <a:gd name="T46" fmla="*/ 171 w 230"/>
                <a:gd name="T47" fmla="*/ 31 h 261"/>
                <a:gd name="T48" fmla="*/ 163 w 230"/>
                <a:gd name="T49" fmla="*/ 64 h 261"/>
                <a:gd name="T50" fmla="*/ 151 w 230"/>
                <a:gd name="T51" fmla="*/ 114 h 261"/>
                <a:gd name="T52" fmla="*/ 147 w 230"/>
                <a:gd name="T53" fmla="*/ 130 h 261"/>
                <a:gd name="T54" fmla="*/ 126 w 230"/>
                <a:gd name="T55" fmla="*/ 155 h 261"/>
                <a:gd name="T56" fmla="*/ 93 w 230"/>
                <a:gd name="T57" fmla="*/ 168 h 261"/>
                <a:gd name="T58" fmla="*/ 61 w 230"/>
                <a:gd name="T59" fmla="*/ 133 h 261"/>
                <a:gd name="T60" fmla="*/ 67 w 230"/>
                <a:gd name="T61" fmla="*/ 102 h 261"/>
                <a:gd name="T62" fmla="*/ 84 w 230"/>
                <a:gd name="T63" fmla="*/ 3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0" h="261">
                  <a:moveTo>
                    <a:pt x="84" y="35"/>
                  </a:moveTo>
                  <a:cubicBezTo>
                    <a:pt x="86" y="27"/>
                    <a:pt x="89" y="14"/>
                    <a:pt x="89" y="12"/>
                  </a:cubicBezTo>
                  <a:cubicBezTo>
                    <a:pt x="89" y="3"/>
                    <a:pt x="82" y="0"/>
                    <a:pt x="76" y="0"/>
                  </a:cubicBezTo>
                  <a:cubicBezTo>
                    <a:pt x="62" y="0"/>
                    <a:pt x="59" y="13"/>
                    <a:pt x="57" y="18"/>
                  </a:cubicBezTo>
                  <a:lnTo>
                    <a:pt x="2" y="239"/>
                  </a:lnTo>
                  <a:cubicBezTo>
                    <a:pt x="0" y="246"/>
                    <a:pt x="0" y="248"/>
                    <a:pt x="0" y="249"/>
                  </a:cubicBezTo>
                  <a:cubicBezTo>
                    <a:pt x="0" y="259"/>
                    <a:pt x="8" y="261"/>
                    <a:pt x="13" y="261"/>
                  </a:cubicBezTo>
                  <a:cubicBezTo>
                    <a:pt x="15" y="261"/>
                    <a:pt x="24" y="261"/>
                    <a:pt x="29" y="250"/>
                  </a:cubicBezTo>
                  <a:cubicBezTo>
                    <a:pt x="31" y="247"/>
                    <a:pt x="42" y="200"/>
                    <a:pt x="50" y="168"/>
                  </a:cubicBezTo>
                  <a:cubicBezTo>
                    <a:pt x="57" y="173"/>
                    <a:pt x="71" y="179"/>
                    <a:pt x="91" y="179"/>
                  </a:cubicBezTo>
                  <a:cubicBezTo>
                    <a:pt x="123" y="179"/>
                    <a:pt x="145" y="153"/>
                    <a:pt x="146" y="151"/>
                  </a:cubicBezTo>
                  <a:cubicBezTo>
                    <a:pt x="153" y="178"/>
                    <a:pt x="180" y="179"/>
                    <a:pt x="185" y="179"/>
                  </a:cubicBezTo>
                  <a:cubicBezTo>
                    <a:pt x="204" y="179"/>
                    <a:pt x="213" y="164"/>
                    <a:pt x="216" y="157"/>
                  </a:cubicBezTo>
                  <a:cubicBezTo>
                    <a:pt x="224" y="143"/>
                    <a:pt x="230" y="120"/>
                    <a:pt x="230" y="118"/>
                  </a:cubicBezTo>
                  <a:cubicBezTo>
                    <a:pt x="230" y="116"/>
                    <a:pt x="228" y="113"/>
                    <a:pt x="223" y="113"/>
                  </a:cubicBezTo>
                  <a:cubicBezTo>
                    <a:pt x="218" y="113"/>
                    <a:pt x="218" y="115"/>
                    <a:pt x="215" y="125"/>
                  </a:cubicBezTo>
                  <a:cubicBezTo>
                    <a:pt x="210" y="147"/>
                    <a:pt x="202" y="168"/>
                    <a:pt x="186" y="168"/>
                  </a:cubicBezTo>
                  <a:cubicBezTo>
                    <a:pt x="177" y="168"/>
                    <a:pt x="174" y="160"/>
                    <a:pt x="174" y="149"/>
                  </a:cubicBezTo>
                  <a:cubicBezTo>
                    <a:pt x="174" y="143"/>
                    <a:pt x="178" y="125"/>
                    <a:pt x="181" y="114"/>
                  </a:cubicBezTo>
                  <a:lnTo>
                    <a:pt x="191" y="73"/>
                  </a:lnTo>
                  <a:cubicBezTo>
                    <a:pt x="194" y="63"/>
                    <a:pt x="196" y="54"/>
                    <a:pt x="199" y="43"/>
                  </a:cubicBezTo>
                  <a:cubicBezTo>
                    <a:pt x="201" y="34"/>
                    <a:pt x="205" y="18"/>
                    <a:pt x="205" y="16"/>
                  </a:cubicBezTo>
                  <a:cubicBezTo>
                    <a:pt x="205" y="6"/>
                    <a:pt x="197" y="3"/>
                    <a:pt x="192" y="3"/>
                  </a:cubicBezTo>
                  <a:cubicBezTo>
                    <a:pt x="178" y="3"/>
                    <a:pt x="176" y="13"/>
                    <a:pt x="171" y="31"/>
                  </a:cubicBezTo>
                  <a:lnTo>
                    <a:pt x="163" y="64"/>
                  </a:lnTo>
                  <a:lnTo>
                    <a:pt x="151" y="114"/>
                  </a:lnTo>
                  <a:lnTo>
                    <a:pt x="147" y="130"/>
                  </a:lnTo>
                  <a:cubicBezTo>
                    <a:pt x="146" y="133"/>
                    <a:pt x="135" y="148"/>
                    <a:pt x="126" y="155"/>
                  </a:cubicBezTo>
                  <a:cubicBezTo>
                    <a:pt x="119" y="160"/>
                    <a:pt x="108" y="168"/>
                    <a:pt x="93" y="168"/>
                  </a:cubicBezTo>
                  <a:cubicBezTo>
                    <a:pt x="74" y="168"/>
                    <a:pt x="61" y="158"/>
                    <a:pt x="61" y="133"/>
                  </a:cubicBezTo>
                  <a:cubicBezTo>
                    <a:pt x="61" y="123"/>
                    <a:pt x="65" y="111"/>
                    <a:pt x="67" y="102"/>
                  </a:cubicBezTo>
                  <a:lnTo>
                    <a:pt x="84" y="3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40" name="Freeform 272">
              <a:extLst>
                <a:ext uri="{FF2B5EF4-FFF2-40B4-BE49-F238E27FC236}">
                  <a16:creationId xmlns:a16="http://schemas.microsoft.com/office/drawing/2014/main" id="{B9F121A2-2CA8-4C40-8C36-C9879C48716E}"/>
                </a:ext>
              </a:extLst>
            </p:cNvPr>
            <p:cNvSpPr>
              <a:spLocks/>
            </p:cNvSpPr>
            <p:nvPr>
              <p:custDataLst>
                <p:tags r:id="rId63"/>
              </p:custDataLst>
            </p:nvPr>
          </p:nvSpPr>
          <p:spPr bwMode="auto">
            <a:xfrm>
              <a:off x="3306762" y="4565645"/>
              <a:ext cx="63500" cy="60325"/>
            </a:xfrm>
            <a:custGeom>
              <a:avLst/>
              <a:gdLst>
                <a:gd name="T0" fmla="*/ 70 w 198"/>
                <a:gd name="T1" fmla="*/ 11 h 175"/>
                <a:gd name="T2" fmla="*/ 70 w 198"/>
                <a:gd name="T3" fmla="*/ 5 h 175"/>
                <a:gd name="T4" fmla="*/ 64 w 198"/>
                <a:gd name="T5" fmla="*/ 0 h 175"/>
                <a:gd name="T6" fmla="*/ 12 w 198"/>
                <a:gd name="T7" fmla="*/ 4 h 175"/>
                <a:gd name="T8" fmla="*/ 6 w 198"/>
                <a:gd name="T9" fmla="*/ 12 h 175"/>
                <a:gd name="T10" fmla="*/ 17 w 198"/>
                <a:gd name="T11" fmla="*/ 17 h 175"/>
                <a:gd name="T12" fmla="*/ 36 w 198"/>
                <a:gd name="T13" fmla="*/ 23 h 175"/>
                <a:gd name="T14" fmla="*/ 29 w 198"/>
                <a:gd name="T15" fmla="*/ 53 h 175"/>
                <a:gd name="T16" fmla="*/ 19 w 198"/>
                <a:gd name="T17" fmla="*/ 93 h 175"/>
                <a:gd name="T18" fmla="*/ 4 w 198"/>
                <a:gd name="T19" fmla="*/ 151 h 175"/>
                <a:gd name="T20" fmla="*/ 0 w 198"/>
                <a:gd name="T21" fmla="*/ 170 h 175"/>
                <a:gd name="T22" fmla="*/ 7 w 198"/>
                <a:gd name="T23" fmla="*/ 175 h 175"/>
                <a:gd name="T24" fmla="*/ 13 w 198"/>
                <a:gd name="T25" fmla="*/ 175 h 175"/>
                <a:gd name="T26" fmla="*/ 135 w 198"/>
                <a:gd name="T27" fmla="*/ 116 h 175"/>
                <a:gd name="T28" fmla="*/ 198 w 198"/>
                <a:gd name="T29" fmla="*/ 12 h 175"/>
                <a:gd name="T30" fmla="*/ 185 w 198"/>
                <a:gd name="T31" fmla="*/ 0 h 175"/>
                <a:gd name="T32" fmla="*/ 167 w 198"/>
                <a:gd name="T33" fmla="*/ 15 h 175"/>
                <a:gd name="T34" fmla="*/ 33 w 198"/>
                <a:gd name="T35" fmla="*/ 159 h 175"/>
                <a:gd name="T36" fmla="*/ 70 w 198"/>
                <a:gd name="T37" fmla="*/ 1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5">
                  <a:moveTo>
                    <a:pt x="70" y="11"/>
                  </a:moveTo>
                  <a:cubicBezTo>
                    <a:pt x="70" y="10"/>
                    <a:pt x="70" y="7"/>
                    <a:pt x="70" y="5"/>
                  </a:cubicBezTo>
                  <a:cubicBezTo>
                    <a:pt x="70" y="5"/>
                    <a:pt x="70" y="0"/>
                    <a:pt x="64" y="0"/>
                  </a:cubicBezTo>
                  <a:cubicBezTo>
                    <a:pt x="58" y="0"/>
                    <a:pt x="19" y="3"/>
                    <a:pt x="12" y="4"/>
                  </a:cubicBezTo>
                  <a:cubicBezTo>
                    <a:pt x="8" y="5"/>
                    <a:pt x="6" y="8"/>
                    <a:pt x="6" y="12"/>
                  </a:cubicBezTo>
                  <a:cubicBezTo>
                    <a:pt x="6" y="17"/>
                    <a:pt x="12" y="17"/>
                    <a:pt x="17" y="17"/>
                  </a:cubicBezTo>
                  <a:cubicBezTo>
                    <a:pt x="25" y="17"/>
                    <a:pt x="36" y="17"/>
                    <a:pt x="36" y="23"/>
                  </a:cubicBezTo>
                  <a:cubicBezTo>
                    <a:pt x="36" y="25"/>
                    <a:pt x="31" y="43"/>
                    <a:pt x="29" y="53"/>
                  </a:cubicBezTo>
                  <a:cubicBezTo>
                    <a:pt x="27" y="61"/>
                    <a:pt x="20" y="88"/>
                    <a:pt x="19" y="93"/>
                  </a:cubicBezTo>
                  <a:lnTo>
                    <a:pt x="4" y="151"/>
                  </a:lnTo>
                  <a:cubicBezTo>
                    <a:pt x="3" y="157"/>
                    <a:pt x="0" y="169"/>
                    <a:pt x="0" y="170"/>
                  </a:cubicBezTo>
                  <a:cubicBezTo>
                    <a:pt x="0" y="175"/>
                    <a:pt x="6" y="175"/>
                    <a:pt x="7" y="175"/>
                  </a:cubicBezTo>
                  <a:lnTo>
                    <a:pt x="13" y="175"/>
                  </a:lnTo>
                  <a:cubicBezTo>
                    <a:pt x="51" y="169"/>
                    <a:pt x="96" y="150"/>
                    <a:pt x="135" y="116"/>
                  </a:cubicBezTo>
                  <a:cubicBezTo>
                    <a:pt x="189" y="67"/>
                    <a:pt x="198" y="13"/>
                    <a:pt x="198" y="12"/>
                  </a:cubicBezTo>
                  <a:cubicBezTo>
                    <a:pt x="198" y="4"/>
                    <a:pt x="191" y="0"/>
                    <a:pt x="185" y="0"/>
                  </a:cubicBezTo>
                  <a:cubicBezTo>
                    <a:pt x="177" y="0"/>
                    <a:pt x="170" y="4"/>
                    <a:pt x="167" y="15"/>
                  </a:cubicBezTo>
                  <a:cubicBezTo>
                    <a:pt x="141" y="106"/>
                    <a:pt x="73" y="147"/>
                    <a:pt x="33" y="159"/>
                  </a:cubicBezTo>
                  <a:lnTo>
                    <a:pt x="70" y="1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41" name="Freeform 273">
              <a:extLst>
                <a:ext uri="{FF2B5EF4-FFF2-40B4-BE49-F238E27FC236}">
                  <a16:creationId xmlns:a16="http://schemas.microsoft.com/office/drawing/2014/main" id="{237E14E6-00A7-4A0D-97A2-FD54E45179B8}"/>
                </a:ext>
              </a:extLst>
            </p:cNvPr>
            <p:cNvSpPr>
              <a:spLocks/>
            </p:cNvSpPr>
            <p:nvPr>
              <p:custDataLst>
                <p:tags r:id="rId64"/>
              </p:custDataLst>
            </p:nvPr>
          </p:nvSpPr>
          <p:spPr bwMode="auto">
            <a:xfrm>
              <a:off x="3449637" y="4506908"/>
              <a:ext cx="85725" cy="88900"/>
            </a:xfrm>
            <a:custGeom>
              <a:avLst/>
              <a:gdLst>
                <a:gd name="T0" fmla="*/ 132 w 263"/>
                <a:gd name="T1" fmla="*/ 116 h 263"/>
                <a:gd name="T2" fmla="*/ 22 w 263"/>
                <a:gd name="T3" fmla="*/ 7 h 263"/>
                <a:gd name="T4" fmla="*/ 10 w 263"/>
                <a:gd name="T5" fmla="*/ 0 h 263"/>
                <a:gd name="T6" fmla="*/ 0 w 263"/>
                <a:gd name="T7" fmla="*/ 11 h 263"/>
                <a:gd name="T8" fmla="*/ 7 w 263"/>
                <a:gd name="T9" fmla="*/ 22 h 263"/>
                <a:gd name="T10" fmla="*/ 116 w 263"/>
                <a:gd name="T11" fmla="*/ 131 h 263"/>
                <a:gd name="T12" fmla="*/ 7 w 263"/>
                <a:gd name="T13" fmla="*/ 241 h 263"/>
                <a:gd name="T14" fmla="*/ 0 w 263"/>
                <a:gd name="T15" fmla="*/ 252 h 263"/>
                <a:gd name="T16" fmla="*/ 10 w 263"/>
                <a:gd name="T17" fmla="*/ 263 h 263"/>
                <a:gd name="T18" fmla="*/ 22 w 263"/>
                <a:gd name="T19" fmla="*/ 255 h 263"/>
                <a:gd name="T20" fmla="*/ 131 w 263"/>
                <a:gd name="T21" fmla="*/ 146 h 263"/>
                <a:gd name="T22" fmla="*/ 244 w 263"/>
                <a:gd name="T23" fmla="*/ 259 h 263"/>
                <a:gd name="T24" fmla="*/ 252 w 263"/>
                <a:gd name="T25" fmla="*/ 263 h 263"/>
                <a:gd name="T26" fmla="*/ 263 w 263"/>
                <a:gd name="T27" fmla="*/ 252 h 263"/>
                <a:gd name="T28" fmla="*/ 261 w 263"/>
                <a:gd name="T29" fmla="*/ 246 h 263"/>
                <a:gd name="T30" fmla="*/ 147 w 263"/>
                <a:gd name="T31" fmla="*/ 131 h 263"/>
                <a:gd name="T32" fmla="*/ 247 w 263"/>
                <a:gd name="T33" fmla="*/ 31 h 263"/>
                <a:gd name="T34" fmla="*/ 260 w 263"/>
                <a:gd name="T35" fmla="*/ 18 h 263"/>
                <a:gd name="T36" fmla="*/ 263 w 263"/>
                <a:gd name="T37" fmla="*/ 11 h 263"/>
                <a:gd name="T38" fmla="*/ 252 w 263"/>
                <a:gd name="T39" fmla="*/ 0 h 263"/>
                <a:gd name="T40" fmla="*/ 240 w 263"/>
                <a:gd name="T41" fmla="*/ 8 h 263"/>
                <a:gd name="T42" fmla="*/ 132 w 263"/>
                <a:gd name="T43" fmla="*/ 116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3" h="263">
                  <a:moveTo>
                    <a:pt x="132" y="116"/>
                  </a:moveTo>
                  <a:lnTo>
                    <a:pt x="22" y="7"/>
                  </a:lnTo>
                  <a:cubicBezTo>
                    <a:pt x="16" y="1"/>
                    <a:pt x="15" y="0"/>
                    <a:pt x="10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4"/>
                    <a:pt x="1" y="16"/>
                    <a:pt x="7" y="22"/>
                  </a:cubicBezTo>
                  <a:lnTo>
                    <a:pt x="116" y="131"/>
                  </a:lnTo>
                  <a:lnTo>
                    <a:pt x="7" y="241"/>
                  </a:lnTo>
                  <a:cubicBezTo>
                    <a:pt x="1" y="247"/>
                    <a:pt x="0" y="248"/>
                    <a:pt x="0" y="252"/>
                  </a:cubicBezTo>
                  <a:cubicBezTo>
                    <a:pt x="0" y="258"/>
                    <a:pt x="5" y="263"/>
                    <a:pt x="10" y="263"/>
                  </a:cubicBezTo>
                  <a:cubicBezTo>
                    <a:pt x="15" y="263"/>
                    <a:pt x="16" y="262"/>
                    <a:pt x="22" y="255"/>
                  </a:cubicBezTo>
                  <a:lnTo>
                    <a:pt x="131" y="146"/>
                  </a:lnTo>
                  <a:lnTo>
                    <a:pt x="244" y="259"/>
                  </a:lnTo>
                  <a:cubicBezTo>
                    <a:pt x="245" y="260"/>
                    <a:pt x="249" y="263"/>
                    <a:pt x="252" y="263"/>
                  </a:cubicBezTo>
                  <a:cubicBezTo>
                    <a:pt x="259" y="263"/>
                    <a:pt x="263" y="258"/>
                    <a:pt x="263" y="252"/>
                  </a:cubicBezTo>
                  <a:cubicBezTo>
                    <a:pt x="263" y="251"/>
                    <a:pt x="263" y="248"/>
                    <a:pt x="261" y="246"/>
                  </a:cubicBezTo>
                  <a:cubicBezTo>
                    <a:pt x="261" y="245"/>
                    <a:pt x="174" y="159"/>
                    <a:pt x="147" y="131"/>
                  </a:cubicBezTo>
                  <a:lnTo>
                    <a:pt x="247" y="31"/>
                  </a:lnTo>
                  <a:cubicBezTo>
                    <a:pt x="249" y="28"/>
                    <a:pt x="258" y="21"/>
                    <a:pt x="260" y="18"/>
                  </a:cubicBezTo>
                  <a:cubicBezTo>
                    <a:pt x="261" y="17"/>
                    <a:pt x="263" y="14"/>
                    <a:pt x="263" y="11"/>
                  </a:cubicBezTo>
                  <a:cubicBezTo>
                    <a:pt x="263" y="5"/>
                    <a:pt x="259" y="0"/>
                    <a:pt x="252" y="0"/>
                  </a:cubicBezTo>
                  <a:cubicBezTo>
                    <a:pt x="248" y="0"/>
                    <a:pt x="246" y="2"/>
                    <a:pt x="240" y="8"/>
                  </a:cubicBezTo>
                  <a:lnTo>
                    <a:pt x="132" y="11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42" name="Freeform 274">
              <a:extLst>
                <a:ext uri="{FF2B5EF4-FFF2-40B4-BE49-F238E27FC236}">
                  <a16:creationId xmlns:a16="http://schemas.microsoft.com/office/drawing/2014/main" id="{969EDA6F-0FC2-4C03-B295-822F47DE1B7F}"/>
                </a:ext>
              </a:extLst>
            </p:cNvPr>
            <p:cNvSpPr>
              <a:spLocks/>
            </p:cNvSpPr>
            <p:nvPr>
              <p:custDataLst>
                <p:tags r:id="rId65"/>
              </p:custDataLst>
            </p:nvPr>
          </p:nvSpPr>
          <p:spPr bwMode="auto">
            <a:xfrm>
              <a:off x="3627437" y="4465633"/>
              <a:ext cx="79375" cy="36513"/>
            </a:xfrm>
            <a:custGeom>
              <a:avLst/>
              <a:gdLst>
                <a:gd name="T0" fmla="*/ 193 w 241"/>
                <a:gd name="T1" fmla="*/ 65 h 108"/>
                <a:gd name="T2" fmla="*/ 168 w 241"/>
                <a:gd name="T3" fmla="*/ 97 h 108"/>
                <a:gd name="T4" fmla="*/ 179 w 241"/>
                <a:gd name="T5" fmla="*/ 108 h 108"/>
                <a:gd name="T6" fmla="*/ 189 w 241"/>
                <a:gd name="T7" fmla="*/ 101 h 108"/>
                <a:gd name="T8" fmla="*/ 232 w 241"/>
                <a:gd name="T9" fmla="*/ 66 h 108"/>
                <a:gd name="T10" fmla="*/ 241 w 241"/>
                <a:gd name="T11" fmla="*/ 54 h 108"/>
                <a:gd name="T12" fmla="*/ 234 w 241"/>
                <a:gd name="T13" fmla="*/ 43 h 108"/>
                <a:gd name="T14" fmla="*/ 211 w 241"/>
                <a:gd name="T15" fmla="*/ 12 h 108"/>
                <a:gd name="T16" fmla="*/ 200 w 241"/>
                <a:gd name="T17" fmla="*/ 0 h 108"/>
                <a:gd name="T18" fmla="*/ 190 w 241"/>
                <a:gd name="T19" fmla="*/ 12 h 108"/>
                <a:gd name="T20" fmla="*/ 203 w 241"/>
                <a:gd name="T21" fmla="*/ 43 h 108"/>
                <a:gd name="T22" fmla="*/ 19 w 241"/>
                <a:gd name="T23" fmla="*/ 43 h 108"/>
                <a:gd name="T24" fmla="*/ 0 w 241"/>
                <a:gd name="T25" fmla="*/ 54 h 108"/>
                <a:gd name="T26" fmla="*/ 19 w 241"/>
                <a:gd name="T27" fmla="*/ 65 h 108"/>
                <a:gd name="T28" fmla="*/ 193 w 241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1" h="108">
                  <a:moveTo>
                    <a:pt x="193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3"/>
                    <a:pt x="173" y="108"/>
                    <a:pt x="179" y="108"/>
                  </a:cubicBezTo>
                  <a:cubicBezTo>
                    <a:pt x="184" y="108"/>
                    <a:pt x="186" y="104"/>
                    <a:pt x="189" y="101"/>
                  </a:cubicBezTo>
                  <a:cubicBezTo>
                    <a:pt x="196" y="93"/>
                    <a:pt x="208" y="78"/>
                    <a:pt x="232" y="66"/>
                  </a:cubicBezTo>
                  <a:cubicBezTo>
                    <a:pt x="236" y="63"/>
                    <a:pt x="241" y="61"/>
                    <a:pt x="241" y="54"/>
                  </a:cubicBezTo>
                  <a:cubicBezTo>
                    <a:pt x="241" y="49"/>
                    <a:pt x="238" y="46"/>
                    <a:pt x="234" y="43"/>
                  </a:cubicBezTo>
                  <a:cubicBezTo>
                    <a:pt x="222" y="35"/>
                    <a:pt x="216" y="25"/>
                    <a:pt x="211" y="12"/>
                  </a:cubicBezTo>
                  <a:cubicBezTo>
                    <a:pt x="210" y="7"/>
                    <a:pt x="208" y="0"/>
                    <a:pt x="200" y="0"/>
                  </a:cubicBezTo>
                  <a:cubicBezTo>
                    <a:pt x="193" y="0"/>
                    <a:pt x="190" y="7"/>
                    <a:pt x="190" y="12"/>
                  </a:cubicBezTo>
                  <a:cubicBezTo>
                    <a:pt x="190" y="14"/>
                    <a:pt x="194" y="32"/>
                    <a:pt x="203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3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43" name="Freeform 275">
              <a:extLst>
                <a:ext uri="{FF2B5EF4-FFF2-40B4-BE49-F238E27FC236}">
                  <a16:creationId xmlns:a16="http://schemas.microsoft.com/office/drawing/2014/main" id="{E5A5A0B9-4C7C-468C-BE78-FE9970EE4AB0}"/>
                </a:ext>
              </a:extLst>
            </p:cNvPr>
            <p:cNvSpPr>
              <a:spLocks/>
            </p:cNvSpPr>
            <p:nvPr>
              <p:custDataLst>
                <p:tags r:id="rId66"/>
              </p:custDataLst>
            </p:nvPr>
          </p:nvSpPr>
          <p:spPr bwMode="auto">
            <a:xfrm>
              <a:off x="3606800" y="4516433"/>
              <a:ext cx="71438" cy="84138"/>
            </a:xfrm>
            <a:custGeom>
              <a:avLst/>
              <a:gdLst>
                <a:gd name="T0" fmla="*/ 32 w 222"/>
                <a:gd name="T1" fmla="*/ 209 h 248"/>
                <a:gd name="T2" fmla="*/ 27 w 222"/>
                <a:gd name="T3" fmla="*/ 233 h 248"/>
                <a:gd name="T4" fmla="*/ 43 w 222"/>
                <a:gd name="T5" fmla="*/ 248 h 248"/>
                <a:gd name="T6" fmla="*/ 63 w 222"/>
                <a:gd name="T7" fmla="*/ 232 h 248"/>
                <a:gd name="T8" fmla="*/ 85 w 222"/>
                <a:gd name="T9" fmla="*/ 146 h 248"/>
                <a:gd name="T10" fmla="*/ 102 w 222"/>
                <a:gd name="T11" fmla="*/ 75 h 248"/>
                <a:gd name="T12" fmla="*/ 133 w 222"/>
                <a:gd name="T13" fmla="*/ 30 h 248"/>
                <a:gd name="T14" fmla="*/ 176 w 222"/>
                <a:gd name="T15" fmla="*/ 12 h 248"/>
                <a:gd name="T16" fmla="*/ 199 w 222"/>
                <a:gd name="T17" fmla="*/ 19 h 248"/>
                <a:gd name="T18" fmla="*/ 171 w 222"/>
                <a:gd name="T19" fmla="*/ 49 h 248"/>
                <a:gd name="T20" fmla="*/ 192 w 222"/>
                <a:gd name="T21" fmla="*/ 68 h 248"/>
                <a:gd name="T22" fmla="*/ 222 w 222"/>
                <a:gd name="T23" fmla="*/ 36 h 248"/>
                <a:gd name="T24" fmla="*/ 176 w 222"/>
                <a:gd name="T25" fmla="*/ 0 h 248"/>
                <a:gd name="T26" fmla="*/ 107 w 222"/>
                <a:gd name="T27" fmla="*/ 42 h 248"/>
                <a:gd name="T28" fmla="*/ 57 w 222"/>
                <a:gd name="T29" fmla="*/ 0 h 248"/>
                <a:gd name="T30" fmla="*/ 17 w 222"/>
                <a:gd name="T31" fmla="*/ 32 h 248"/>
                <a:gd name="T32" fmla="*/ 0 w 222"/>
                <a:gd name="T33" fmla="*/ 84 h 248"/>
                <a:gd name="T34" fmla="*/ 6 w 222"/>
                <a:gd name="T35" fmla="*/ 90 h 248"/>
                <a:gd name="T36" fmla="*/ 16 w 222"/>
                <a:gd name="T37" fmla="*/ 77 h 248"/>
                <a:gd name="T38" fmla="*/ 55 w 222"/>
                <a:gd name="T39" fmla="*/ 12 h 248"/>
                <a:gd name="T40" fmla="*/ 72 w 222"/>
                <a:gd name="T41" fmla="*/ 38 h 248"/>
                <a:gd name="T42" fmla="*/ 64 w 222"/>
                <a:gd name="T43" fmla="*/ 83 h 248"/>
                <a:gd name="T44" fmla="*/ 32 w 222"/>
                <a:gd name="T45" fmla="*/ 20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2" h="248">
                  <a:moveTo>
                    <a:pt x="32" y="209"/>
                  </a:moveTo>
                  <a:cubicBezTo>
                    <a:pt x="30" y="218"/>
                    <a:pt x="27" y="230"/>
                    <a:pt x="27" y="233"/>
                  </a:cubicBezTo>
                  <a:cubicBezTo>
                    <a:pt x="27" y="243"/>
                    <a:pt x="35" y="248"/>
                    <a:pt x="43" y="248"/>
                  </a:cubicBezTo>
                  <a:cubicBezTo>
                    <a:pt x="49" y="248"/>
                    <a:pt x="59" y="243"/>
                    <a:pt x="63" y="232"/>
                  </a:cubicBezTo>
                  <a:cubicBezTo>
                    <a:pt x="64" y="230"/>
                    <a:pt x="83" y="156"/>
                    <a:pt x="85" y="146"/>
                  </a:cubicBezTo>
                  <a:cubicBezTo>
                    <a:pt x="89" y="128"/>
                    <a:pt x="99" y="90"/>
                    <a:pt x="102" y="75"/>
                  </a:cubicBezTo>
                  <a:cubicBezTo>
                    <a:pt x="104" y="68"/>
                    <a:pt x="120" y="42"/>
                    <a:pt x="133" y="30"/>
                  </a:cubicBezTo>
                  <a:cubicBezTo>
                    <a:pt x="137" y="27"/>
                    <a:pt x="153" y="12"/>
                    <a:pt x="176" y="12"/>
                  </a:cubicBezTo>
                  <a:cubicBezTo>
                    <a:pt x="191" y="12"/>
                    <a:pt x="199" y="19"/>
                    <a:pt x="199" y="19"/>
                  </a:cubicBezTo>
                  <a:cubicBezTo>
                    <a:pt x="183" y="22"/>
                    <a:pt x="171" y="35"/>
                    <a:pt x="171" y="49"/>
                  </a:cubicBezTo>
                  <a:cubicBezTo>
                    <a:pt x="171" y="58"/>
                    <a:pt x="177" y="68"/>
                    <a:pt x="192" y="68"/>
                  </a:cubicBezTo>
                  <a:cubicBezTo>
                    <a:pt x="206" y="68"/>
                    <a:pt x="222" y="56"/>
                    <a:pt x="222" y="36"/>
                  </a:cubicBezTo>
                  <a:cubicBezTo>
                    <a:pt x="222" y="17"/>
                    <a:pt x="204" y="0"/>
                    <a:pt x="176" y="0"/>
                  </a:cubicBezTo>
                  <a:cubicBezTo>
                    <a:pt x="141" y="0"/>
                    <a:pt x="117" y="27"/>
                    <a:pt x="107" y="42"/>
                  </a:cubicBezTo>
                  <a:cubicBezTo>
                    <a:pt x="102" y="18"/>
                    <a:pt x="83" y="0"/>
                    <a:pt x="57" y="0"/>
                  </a:cubicBezTo>
                  <a:cubicBezTo>
                    <a:pt x="32" y="0"/>
                    <a:pt x="22" y="22"/>
                    <a:pt x="17" y="32"/>
                  </a:cubicBezTo>
                  <a:cubicBezTo>
                    <a:pt x="7" y="50"/>
                    <a:pt x="0" y="83"/>
                    <a:pt x="0" y="84"/>
                  </a:cubicBezTo>
                  <a:cubicBezTo>
                    <a:pt x="0" y="90"/>
                    <a:pt x="5" y="90"/>
                    <a:pt x="6" y="90"/>
                  </a:cubicBezTo>
                  <a:cubicBezTo>
                    <a:pt x="12" y="90"/>
                    <a:pt x="12" y="89"/>
                    <a:pt x="16" y="77"/>
                  </a:cubicBezTo>
                  <a:cubicBezTo>
                    <a:pt x="25" y="39"/>
                    <a:pt x="36" y="12"/>
                    <a:pt x="55" y="12"/>
                  </a:cubicBezTo>
                  <a:cubicBezTo>
                    <a:pt x="65" y="12"/>
                    <a:pt x="72" y="17"/>
                    <a:pt x="72" y="38"/>
                  </a:cubicBezTo>
                  <a:cubicBezTo>
                    <a:pt x="72" y="49"/>
                    <a:pt x="71" y="55"/>
                    <a:pt x="64" y="83"/>
                  </a:cubicBezTo>
                  <a:lnTo>
                    <a:pt x="32" y="20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44" name="Freeform 276">
              <a:extLst>
                <a:ext uri="{FF2B5EF4-FFF2-40B4-BE49-F238E27FC236}">
                  <a16:creationId xmlns:a16="http://schemas.microsoft.com/office/drawing/2014/main" id="{CC3E64D0-B8D1-468A-98A0-EF508513DDCA}"/>
                </a:ext>
              </a:extLst>
            </p:cNvPr>
            <p:cNvSpPr>
              <a:spLocks/>
            </p:cNvSpPr>
            <p:nvPr>
              <p:custDataLst>
                <p:tags r:id="rId67"/>
              </p:custDataLst>
            </p:nvPr>
          </p:nvSpPr>
          <p:spPr bwMode="auto">
            <a:xfrm>
              <a:off x="3703637" y="4459283"/>
              <a:ext cx="41275" cy="184150"/>
            </a:xfrm>
            <a:custGeom>
              <a:avLst/>
              <a:gdLst>
                <a:gd name="T0" fmla="*/ 127 w 127"/>
                <a:gd name="T1" fmla="*/ 541 h 546"/>
                <a:gd name="T2" fmla="*/ 117 w 127"/>
                <a:gd name="T3" fmla="*/ 529 h 546"/>
                <a:gd name="T4" fmla="*/ 32 w 127"/>
                <a:gd name="T5" fmla="*/ 273 h 546"/>
                <a:gd name="T6" fmla="*/ 119 w 127"/>
                <a:gd name="T7" fmla="*/ 15 h 546"/>
                <a:gd name="T8" fmla="*/ 127 w 127"/>
                <a:gd name="T9" fmla="*/ 6 h 546"/>
                <a:gd name="T10" fmla="*/ 121 w 127"/>
                <a:gd name="T11" fmla="*/ 0 h 546"/>
                <a:gd name="T12" fmla="*/ 34 w 127"/>
                <a:gd name="T13" fmla="*/ 107 h 546"/>
                <a:gd name="T14" fmla="*/ 0 w 127"/>
                <a:gd name="T15" fmla="*/ 273 h 546"/>
                <a:gd name="T16" fmla="*/ 36 w 127"/>
                <a:gd name="T17" fmla="*/ 443 h 546"/>
                <a:gd name="T18" fmla="*/ 121 w 127"/>
                <a:gd name="T19" fmla="*/ 546 h 546"/>
                <a:gd name="T20" fmla="*/ 127 w 127"/>
                <a:gd name="T21" fmla="*/ 541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546">
                  <a:moveTo>
                    <a:pt x="127" y="541"/>
                  </a:moveTo>
                  <a:cubicBezTo>
                    <a:pt x="127" y="539"/>
                    <a:pt x="127" y="538"/>
                    <a:pt x="117" y="529"/>
                  </a:cubicBezTo>
                  <a:cubicBezTo>
                    <a:pt x="49" y="460"/>
                    <a:pt x="32" y="357"/>
                    <a:pt x="32" y="273"/>
                  </a:cubicBezTo>
                  <a:cubicBezTo>
                    <a:pt x="32" y="178"/>
                    <a:pt x="52" y="83"/>
                    <a:pt x="119" y="15"/>
                  </a:cubicBezTo>
                  <a:cubicBezTo>
                    <a:pt x="127" y="9"/>
                    <a:pt x="127" y="8"/>
                    <a:pt x="127" y="6"/>
                  </a:cubicBezTo>
                  <a:cubicBezTo>
                    <a:pt x="127" y="2"/>
                    <a:pt x="124" y="0"/>
                    <a:pt x="121" y="0"/>
                  </a:cubicBezTo>
                  <a:cubicBezTo>
                    <a:pt x="116" y="0"/>
                    <a:pt x="67" y="38"/>
                    <a:pt x="34" y="107"/>
                  </a:cubicBezTo>
                  <a:cubicBezTo>
                    <a:pt x="7" y="167"/>
                    <a:pt x="0" y="227"/>
                    <a:pt x="0" y="273"/>
                  </a:cubicBezTo>
                  <a:cubicBezTo>
                    <a:pt x="0" y="316"/>
                    <a:pt x="6" y="382"/>
                    <a:pt x="36" y="443"/>
                  </a:cubicBezTo>
                  <a:cubicBezTo>
                    <a:pt x="69" y="511"/>
                    <a:pt x="116" y="546"/>
                    <a:pt x="121" y="546"/>
                  </a:cubicBezTo>
                  <a:cubicBezTo>
                    <a:pt x="124" y="546"/>
                    <a:pt x="127" y="544"/>
                    <a:pt x="127" y="541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45" name="Freeform 277">
              <a:extLst>
                <a:ext uri="{FF2B5EF4-FFF2-40B4-BE49-F238E27FC236}">
                  <a16:creationId xmlns:a16="http://schemas.microsoft.com/office/drawing/2014/main" id="{2114926C-5172-4C81-8A97-DE20F1138ADD}"/>
                </a:ext>
              </a:extLst>
            </p:cNvPr>
            <p:cNvSpPr>
              <a:spLocks/>
            </p:cNvSpPr>
            <p:nvPr>
              <p:custDataLst>
                <p:tags r:id="rId68"/>
              </p:custDataLst>
            </p:nvPr>
          </p:nvSpPr>
          <p:spPr bwMode="auto">
            <a:xfrm>
              <a:off x="3771900" y="4475158"/>
              <a:ext cx="58738" cy="122238"/>
            </a:xfrm>
            <a:custGeom>
              <a:avLst/>
              <a:gdLst>
                <a:gd name="T0" fmla="*/ 111 w 180"/>
                <a:gd name="T1" fmla="*/ 14 h 364"/>
                <a:gd name="T2" fmla="*/ 99 w 180"/>
                <a:gd name="T3" fmla="*/ 0 h 364"/>
                <a:gd name="T4" fmla="*/ 0 w 180"/>
                <a:gd name="T5" fmla="*/ 35 h 364"/>
                <a:gd name="T6" fmla="*/ 0 w 180"/>
                <a:gd name="T7" fmla="*/ 52 h 364"/>
                <a:gd name="T8" fmla="*/ 71 w 180"/>
                <a:gd name="T9" fmla="*/ 38 h 364"/>
                <a:gd name="T10" fmla="*/ 71 w 180"/>
                <a:gd name="T11" fmla="*/ 320 h 364"/>
                <a:gd name="T12" fmla="*/ 20 w 180"/>
                <a:gd name="T13" fmla="*/ 347 h 364"/>
                <a:gd name="T14" fmla="*/ 3 w 180"/>
                <a:gd name="T15" fmla="*/ 347 h 364"/>
                <a:gd name="T16" fmla="*/ 3 w 180"/>
                <a:gd name="T17" fmla="*/ 364 h 364"/>
                <a:gd name="T18" fmla="*/ 91 w 180"/>
                <a:gd name="T19" fmla="*/ 362 h 364"/>
                <a:gd name="T20" fmla="*/ 180 w 180"/>
                <a:gd name="T21" fmla="*/ 364 h 364"/>
                <a:gd name="T22" fmla="*/ 180 w 180"/>
                <a:gd name="T23" fmla="*/ 347 h 364"/>
                <a:gd name="T24" fmla="*/ 162 w 180"/>
                <a:gd name="T25" fmla="*/ 347 h 364"/>
                <a:gd name="T26" fmla="*/ 111 w 180"/>
                <a:gd name="T27" fmla="*/ 320 h 364"/>
                <a:gd name="T28" fmla="*/ 111 w 180"/>
                <a:gd name="T29" fmla="*/ 1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0" h="364">
                  <a:moveTo>
                    <a:pt x="111" y="14"/>
                  </a:moveTo>
                  <a:cubicBezTo>
                    <a:pt x="111" y="1"/>
                    <a:pt x="111" y="0"/>
                    <a:pt x="99" y="0"/>
                  </a:cubicBezTo>
                  <a:cubicBezTo>
                    <a:pt x="65" y="35"/>
                    <a:pt x="17" y="35"/>
                    <a:pt x="0" y="35"/>
                  </a:cubicBezTo>
                  <a:lnTo>
                    <a:pt x="0" y="52"/>
                  </a:lnTo>
                  <a:cubicBezTo>
                    <a:pt x="11" y="52"/>
                    <a:pt x="43" y="52"/>
                    <a:pt x="71" y="38"/>
                  </a:cubicBezTo>
                  <a:lnTo>
                    <a:pt x="71" y="320"/>
                  </a:lnTo>
                  <a:cubicBezTo>
                    <a:pt x="71" y="340"/>
                    <a:pt x="69" y="347"/>
                    <a:pt x="20" y="347"/>
                  </a:cubicBezTo>
                  <a:lnTo>
                    <a:pt x="3" y="347"/>
                  </a:lnTo>
                  <a:lnTo>
                    <a:pt x="3" y="364"/>
                  </a:lnTo>
                  <a:cubicBezTo>
                    <a:pt x="22" y="362"/>
                    <a:pt x="69" y="362"/>
                    <a:pt x="91" y="362"/>
                  </a:cubicBezTo>
                  <a:cubicBezTo>
                    <a:pt x="113" y="362"/>
                    <a:pt x="161" y="362"/>
                    <a:pt x="180" y="364"/>
                  </a:cubicBezTo>
                  <a:lnTo>
                    <a:pt x="180" y="347"/>
                  </a:lnTo>
                  <a:lnTo>
                    <a:pt x="162" y="347"/>
                  </a:lnTo>
                  <a:cubicBezTo>
                    <a:pt x="113" y="347"/>
                    <a:pt x="111" y="341"/>
                    <a:pt x="111" y="320"/>
                  </a:cubicBezTo>
                  <a:lnTo>
                    <a:pt x="111" y="1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46" name="Freeform 278">
              <a:extLst>
                <a:ext uri="{FF2B5EF4-FFF2-40B4-BE49-F238E27FC236}">
                  <a16:creationId xmlns:a16="http://schemas.microsoft.com/office/drawing/2014/main" id="{16344CED-7E61-4F6C-B01C-7AF77A9B0F3C}"/>
                </a:ext>
              </a:extLst>
            </p:cNvPr>
            <p:cNvSpPr>
              <a:spLocks/>
            </p:cNvSpPr>
            <p:nvPr>
              <p:custDataLst>
                <p:tags r:id="rId69"/>
              </p:custDataLst>
            </p:nvPr>
          </p:nvSpPr>
          <p:spPr bwMode="auto">
            <a:xfrm>
              <a:off x="3854450" y="4459283"/>
              <a:ext cx="41275" cy="184150"/>
            </a:xfrm>
            <a:custGeom>
              <a:avLst/>
              <a:gdLst>
                <a:gd name="T0" fmla="*/ 127 w 127"/>
                <a:gd name="T1" fmla="*/ 273 h 546"/>
                <a:gd name="T2" fmla="*/ 91 w 127"/>
                <a:gd name="T3" fmla="*/ 103 h 546"/>
                <a:gd name="T4" fmla="*/ 6 w 127"/>
                <a:gd name="T5" fmla="*/ 0 h 546"/>
                <a:gd name="T6" fmla="*/ 0 w 127"/>
                <a:gd name="T7" fmla="*/ 6 h 546"/>
                <a:gd name="T8" fmla="*/ 10 w 127"/>
                <a:gd name="T9" fmla="*/ 18 h 546"/>
                <a:gd name="T10" fmla="*/ 95 w 127"/>
                <a:gd name="T11" fmla="*/ 273 h 546"/>
                <a:gd name="T12" fmla="*/ 7 w 127"/>
                <a:gd name="T13" fmla="*/ 531 h 546"/>
                <a:gd name="T14" fmla="*/ 0 w 127"/>
                <a:gd name="T15" fmla="*/ 541 h 546"/>
                <a:gd name="T16" fmla="*/ 6 w 127"/>
                <a:gd name="T17" fmla="*/ 546 h 546"/>
                <a:gd name="T18" fmla="*/ 92 w 127"/>
                <a:gd name="T19" fmla="*/ 440 h 546"/>
                <a:gd name="T20" fmla="*/ 127 w 127"/>
                <a:gd name="T21" fmla="*/ 273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546">
                  <a:moveTo>
                    <a:pt x="127" y="273"/>
                  </a:moveTo>
                  <a:cubicBezTo>
                    <a:pt x="127" y="231"/>
                    <a:pt x="121" y="165"/>
                    <a:pt x="91" y="103"/>
                  </a:cubicBezTo>
                  <a:cubicBezTo>
                    <a:pt x="58" y="36"/>
                    <a:pt x="11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7"/>
                    <a:pt x="0" y="9"/>
                    <a:pt x="10" y="18"/>
                  </a:cubicBezTo>
                  <a:cubicBezTo>
                    <a:pt x="64" y="72"/>
                    <a:pt x="95" y="159"/>
                    <a:pt x="95" y="273"/>
                  </a:cubicBezTo>
                  <a:cubicBezTo>
                    <a:pt x="95" y="367"/>
                    <a:pt x="75" y="463"/>
                    <a:pt x="7" y="531"/>
                  </a:cubicBezTo>
                  <a:cubicBezTo>
                    <a:pt x="0" y="538"/>
                    <a:pt x="0" y="539"/>
                    <a:pt x="0" y="541"/>
                  </a:cubicBezTo>
                  <a:cubicBezTo>
                    <a:pt x="0" y="544"/>
                    <a:pt x="2" y="546"/>
                    <a:pt x="6" y="546"/>
                  </a:cubicBezTo>
                  <a:cubicBezTo>
                    <a:pt x="11" y="546"/>
                    <a:pt x="60" y="509"/>
                    <a:pt x="92" y="440"/>
                  </a:cubicBezTo>
                  <a:cubicBezTo>
                    <a:pt x="120" y="380"/>
                    <a:pt x="127" y="319"/>
                    <a:pt x="127" y="27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47" name="Freeform 279">
              <a:extLst>
                <a:ext uri="{FF2B5EF4-FFF2-40B4-BE49-F238E27FC236}">
                  <a16:creationId xmlns:a16="http://schemas.microsoft.com/office/drawing/2014/main" id="{B5DB8144-5AA4-43C8-9264-8443707D019C}"/>
                </a:ext>
              </a:extLst>
            </p:cNvPr>
            <p:cNvSpPr>
              <a:spLocks/>
            </p:cNvSpPr>
            <p:nvPr>
              <p:custDataLst>
                <p:tags r:id="rId70"/>
              </p:custDataLst>
            </p:nvPr>
          </p:nvSpPr>
          <p:spPr bwMode="auto">
            <a:xfrm>
              <a:off x="3924300" y="4459283"/>
              <a:ext cx="41275" cy="184150"/>
            </a:xfrm>
            <a:custGeom>
              <a:avLst/>
              <a:gdLst>
                <a:gd name="T0" fmla="*/ 127 w 127"/>
                <a:gd name="T1" fmla="*/ 273 h 546"/>
                <a:gd name="T2" fmla="*/ 91 w 127"/>
                <a:gd name="T3" fmla="*/ 103 h 546"/>
                <a:gd name="T4" fmla="*/ 6 w 127"/>
                <a:gd name="T5" fmla="*/ 0 h 546"/>
                <a:gd name="T6" fmla="*/ 0 w 127"/>
                <a:gd name="T7" fmla="*/ 6 h 546"/>
                <a:gd name="T8" fmla="*/ 11 w 127"/>
                <a:gd name="T9" fmla="*/ 18 h 546"/>
                <a:gd name="T10" fmla="*/ 95 w 127"/>
                <a:gd name="T11" fmla="*/ 273 h 546"/>
                <a:gd name="T12" fmla="*/ 7 w 127"/>
                <a:gd name="T13" fmla="*/ 531 h 546"/>
                <a:gd name="T14" fmla="*/ 0 w 127"/>
                <a:gd name="T15" fmla="*/ 541 h 546"/>
                <a:gd name="T16" fmla="*/ 6 w 127"/>
                <a:gd name="T17" fmla="*/ 546 h 546"/>
                <a:gd name="T18" fmla="*/ 92 w 127"/>
                <a:gd name="T19" fmla="*/ 440 h 546"/>
                <a:gd name="T20" fmla="*/ 127 w 127"/>
                <a:gd name="T21" fmla="*/ 273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546">
                  <a:moveTo>
                    <a:pt x="127" y="273"/>
                  </a:moveTo>
                  <a:cubicBezTo>
                    <a:pt x="127" y="231"/>
                    <a:pt x="121" y="165"/>
                    <a:pt x="91" y="103"/>
                  </a:cubicBezTo>
                  <a:cubicBezTo>
                    <a:pt x="58" y="36"/>
                    <a:pt x="11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7"/>
                    <a:pt x="0" y="9"/>
                    <a:pt x="11" y="18"/>
                  </a:cubicBezTo>
                  <a:cubicBezTo>
                    <a:pt x="64" y="72"/>
                    <a:pt x="95" y="159"/>
                    <a:pt x="95" y="273"/>
                  </a:cubicBezTo>
                  <a:cubicBezTo>
                    <a:pt x="95" y="367"/>
                    <a:pt x="75" y="463"/>
                    <a:pt x="7" y="531"/>
                  </a:cubicBezTo>
                  <a:cubicBezTo>
                    <a:pt x="0" y="538"/>
                    <a:pt x="0" y="539"/>
                    <a:pt x="0" y="541"/>
                  </a:cubicBezTo>
                  <a:cubicBezTo>
                    <a:pt x="0" y="544"/>
                    <a:pt x="2" y="546"/>
                    <a:pt x="6" y="546"/>
                  </a:cubicBezTo>
                  <a:cubicBezTo>
                    <a:pt x="11" y="546"/>
                    <a:pt x="60" y="509"/>
                    <a:pt x="92" y="440"/>
                  </a:cubicBezTo>
                  <a:cubicBezTo>
                    <a:pt x="120" y="380"/>
                    <a:pt x="127" y="319"/>
                    <a:pt x="127" y="27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48" name="Freeform 280">
              <a:extLst>
                <a:ext uri="{FF2B5EF4-FFF2-40B4-BE49-F238E27FC236}">
                  <a16:creationId xmlns:a16="http://schemas.microsoft.com/office/drawing/2014/main" id="{78D15F6A-B116-449D-9152-13EFC0A26F22}"/>
                </a:ext>
              </a:extLst>
            </p:cNvPr>
            <p:cNvSpPr>
              <a:spLocks/>
            </p:cNvSpPr>
            <p:nvPr>
              <p:custDataLst>
                <p:tags r:id="rId71"/>
              </p:custDataLst>
            </p:nvPr>
          </p:nvSpPr>
          <p:spPr bwMode="auto">
            <a:xfrm>
              <a:off x="3987800" y="4516433"/>
              <a:ext cx="96838" cy="120650"/>
            </a:xfrm>
            <a:custGeom>
              <a:avLst/>
              <a:gdLst>
                <a:gd name="T0" fmla="*/ 109 w 295"/>
                <a:gd name="T1" fmla="*/ 50 h 359"/>
                <a:gd name="T2" fmla="*/ 117 w 295"/>
                <a:gd name="T3" fmla="*/ 15 h 359"/>
                <a:gd name="T4" fmla="*/ 102 w 295"/>
                <a:gd name="T5" fmla="*/ 0 h 359"/>
                <a:gd name="T6" fmla="*/ 80 w 295"/>
                <a:gd name="T7" fmla="*/ 20 h 359"/>
                <a:gd name="T8" fmla="*/ 1 w 295"/>
                <a:gd name="T9" fmla="*/ 336 h 359"/>
                <a:gd name="T10" fmla="*/ 0 w 295"/>
                <a:gd name="T11" fmla="*/ 345 h 359"/>
                <a:gd name="T12" fmla="*/ 15 w 295"/>
                <a:gd name="T13" fmla="*/ 359 h 359"/>
                <a:gd name="T14" fmla="*/ 34 w 295"/>
                <a:gd name="T15" fmla="*/ 348 h 359"/>
                <a:gd name="T16" fmla="*/ 64 w 295"/>
                <a:gd name="T17" fmla="*/ 231 h 359"/>
                <a:gd name="T18" fmla="*/ 117 w 295"/>
                <a:gd name="T19" fmla="*/ 248 h 359"/>
                <a:gd name="T20" fmla="*/ 189 w 295"/>
                <a:gd name="T21" fmla="*/ 208 h 359"/>
                <a:gd name="T22" fmla="*/ 239 w 295"/>
                <a:gd name="T23" fmla="*/ 248 h 359"/>
                <a:gd name="T24" fmla="*/ 279 w 295"/>
                <a:gd name="T25" fmla="*/ 218 h 359"/>
                <a:gd name="T26" fmla="*/ 295 w 295"/>
                <a:gd name="T27" fmla="*/ 164 h 359"/>
                <a:gd name="T28" fmla="*/ 289 w 295"/>
                <a:gd name="T29" fmla="*/ 158 h 359"/>
                <a:gd name="T30" fmla="*/ 281 w 295"/>
                <a:gd name="T31" fmla="*/ 168 h 359"/>
                <a:gd name="T32" fmla="*/ 240 w 295"/>
                <a:gd name="T33" fmla="*/ 236 h 359"/>
                <a:gd name="T34" fmla="*/ 223 w 295"/>
                <a:gd name="T35" fmla="*/ 211 h 359"/>
                <a:gd name="T36" fmla="*/ 234 w 295"/>
                <a:gd name="T37" fmla="*/ 154 h 359"/>
                <a:gd name="T38" fmla="*/ 249 w 295"/>
                <a:gd name="T39" fmla="*/ 95 h 359"/>
                <a:gd name="T40" fmla="*/ 259 w 295"/>
                <a:gd name="T41" fmla="*/ 58 h 359"/>
                <a:gd name="T42" fmla="*/ 267 w 295"/>
                <a:gd name="T43" fmla="*/ 21 h 359"/>
                <a:gd name="T44" fmla="*/ 251 w 295"/>
                <a:gd name="T45" fmla="*/ 6 h 359"/>
                <a:gd name="T46" fmla="*/ 230 w 295"/>
                <a:gd name="T47" fmla="*/ 26 h 359"/>
                <a:gd name="T48" fmla="*/ 204 w 295"/>
                <a:gd name="T49" fmla="*/ 128 h 359"/>
                <a:gd name="T50" fmla="*/ 190 w 295"/>
                <a:gd name="T51" fmla="*/ 183 h 359"/>
                <a:gd name="T52" fmla="*/ 119 w 295"/>
                <a:gd name="T53" fmla="*/ 236 h 359"/>
                <a:gd name="T54" fmla="*/ 79 w 295"/>
                <a:gd name="T55" fmla="*/ 188 h 359"/>
                <a:gd name="T56" fmla="*/ 86 w 295"/>
                <a:gd name="T57" fmla="*/ 142 h 359"/>
                <a:gd name="T58" fmla="*/ 109 w 295"/>
                <a:gd name="T59" fmla="*/ 5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5" h="359">
                  <a:moveTo>
                    <a:pt x="109" y="50"/>
                  </a:moveTo>
                  <a:cubicBezTo>
                    <a:pt x="112" y="39"/>
                    <a:pt x="117" y="18"/>
                    <a:pt x="117" y="15"/>
                  </a:cubicBezTo>
                  <a:cubicBezTo>
                    <a:pt x="117" y="6"/>
                    <a:pt x="111" y="0"/>
                    <a:pt x="102" y="0"/>
                  </a:cubicBezTo>
                  <a:cubicBezTo>
                    <a:pt x="100" y="0"/>
                    <a:pt x="85" y="1"/>
                    <a:pt x="80" y="20"/>
                  </a:cubicBezTo>
                  <a:lnTo>
                    <a:pt x="1" y="336"/>
                  </a:lnTo>
                  <a:cubicBezTo>
                    <a:pt x="0" y="343"/>
                    <a:pt x="0" y="344"/>
                    <a:pt x="0" y="345"/>
                  </a:cubicBezTo>
                  <a:cubicBezTo>
                    <a:pt x="0" y="353"/>
                    <a:pt x="6" y="359"/>
                    <a:pt x="15" y="359"/>
                  </a:cubicBezTo>
                  <a:cubicBezTo>
                    <a:pt x="26" y="359"/>
                    <a:pt x="33" y="350"/>
                    <a:pt x="34" y="348"/>
                  </a:cubicBezTo>
                  <a:cubicBezTo>
                    <a:pt x="36" y="343"/>
                    <a:pt x="43" y="315"/>
                    <a:pt x="64" y="231"/>
                  </a:cubicBezTo>
                  <a:cubicBezTo>
                    <a:pt x="81" y="245"/>
                    <a:pt x="106" y="248"/>
                    <a:pt x="117" y="248"/>
                  </a:cubicBezTo>
                  <a:cubicBezTo>
                    <a:pt x="155" y="248"/>
                    <a:pt x="176" y="223"/>
                    <a:pt x="189" y="208"/>
                  </a:cubicBezTo>
                  <a:cubicBezTo>
                    <a:pt x="194" y="232"/>
                    <a:pt x="215" y="248"/>
                    <a:pt x="239" y="248"/>
                  </a:cubicBezTo>
                  <a:cubicBezTo>
                    <a:pt x="258" y="248"/>
                    <a:pt x="270" y="235"/>
                    <a:pt x="279" y="218"/>
                  </a:cubicBezTo>
                  <a:cubicBezTo>
                    <a:pt x="288" y="198"/>
                    <a:pt x="295" y="165"/>
                    <a:pt x="295" y="164"/>
                  </a:cubicBezTo>
                  <a:cubicBezTo>
                    <a:pt x="295" y="158"/>
                    <a:pt x="290" y="158"/>
                    <a:pt x="289" y="158"/>
                  </a:cubicBezTo>
                  <a:cubicBezTo>
                    <a:pt x="283" y="158"/>
                    <a:pt x="283" y="160"/>
                    <a:pt x="281" y="168"/>
                  </a:cubicBezTo>
                  <a:cubicBezTo>
                    <a:pt x="272" y="203"/>
                    <a:pt x="262" y="236"/>
                    <a:pt x="240" y="236"/>
                  </a:cubicBezTo>
                  <a:cubicBezTo>
                    <a:pt x="225" y="236"/>
                    <a:pt x="223" y="221"/>
                    <a:pt x="223" y="211"/>
                  </a:cubicBezTo>
                  <a:cubicBezTo>
                    <a:pt x="223" y="199"/>
                    <a:pt x="230" y="173"/>
                    <a:pt x="234" y="154"/>
                  </a:cubicBezTo>
                  <a:lnTo>
                    <a:pt x="249" y="95"/>
                  </a:lnTo>
                  <a:cubicBezTo>
                    <a:pt x="251" y="87"/>
                    <a:pt x="257" y="66"/>
                    <a:pt x="259" y="58"/>
                  </a:cubicBezTo>
                  <a:cubicBezTo>
                    <a:pt x="261" y="45"/>
                    <a:pt x="267" y="24"/>
                    <a:pt x="267" y="21"/>
                  </a:cubicBezTo>
                  <a:cubicBezTo>
                    <a:pt x="267" y="11"/>
                    <a:pt x="259" y="6"/>
                    <a:pt x="251" y="6"/>
                  </a:cubicBezTo>
                  <a:cubicBezTo>
                    <a:pt x="248" y="6"/>
                    <a:pt x="234" y="7"/>
                    <a:pt x="230" y="26"/>
                  </a:cubicBezTo>
                  <a:lnTo>
                    <a:pt x="204" y="128"/>
                  </a:lnTo>
                  <a:cubicBezTo>
                    <a:pt x="198" y="155"/>
                    <a:pt x="192" y="178"/>
                    <a:pt x="190" y="183"/>
                  </a:cubicBezTo>
                  <a:cubicBezTo>
                    <a:pt x="189" y="186"/>
                    <a:pt x="163" y="236"/>
                    <a:pt x="119" y="236"/>
                  </a:cubicBezTo>
                  <a:cubicBezTo>
                    <a:pt x="92" y="236"/>
                    <a:pt x="79" y="218"/>
                    <a:pt x="79" y="188"/>
                  </a:cubicBezTo>
                  <a:cubicBezTo>
                    <a:pt x="79" y="172"/>
                    <a:pt x="83" y="157"/>
                    <a:pt x="86" y="142"/>
                  </a:cubicBezTo>
                  <a:lnTo>
                    <a:pt x="109" y="5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49" name="Freeform 281">
              <a:extLst>
                <a:ext uri="{FF2B5EF4-FFF2-40B4-BE49-F238E27FC236}">
                  <a16:creationId xmlns:a16="http://schemas.microsoft.com/office/drawing/2014/main" id="{4FF59F97-E552-4DEA-9355-1177A1818C77}"/>
                </a:ext>
              </a:extLst>
            </p:cNvPr>
            <p:cNvSpPr>
              <a:spLocks/>
            </p:cNvSpPr>
            <p:nvPr>
              <p:custDataLst>
                <p:tags r:id="rId72"/>
              </p:custDataLst>
            </p:nvPr>
          </p:nvSpPr>
          <p:spPr bwMode="auto">
            <a:xfrm>
              <a:off x="4108450" y="4459283"/>
              <a:ext cx="41275" cy="184150"/>
            </a:xfrm>
            <a:custGeom>
              <a:avLst/>
              <a:gdLst>
                <a:gd name="T0" fmla="*/ 126 w 126"/>
                <a:gd name="T1" fmla="*/ 541 h 546"/>
                <a:gd name="T2" fmla="*/ 117 w 126"/>
                <a:gd name="T3" fmla="*/ 529 h 546"/>
                <a:gd name="T4" fmla="*/ 31 w 126"/>
                <a:gd name="T5" fmla="*/ 273 h 546"/>
                <a:gd name="T6" fmla="*/ 119 w 126"/>
                <a:gd name="T7" fmla="*/ 15 h 546"/>
                <a:gd name="T8" fmla="*/ 126 w 126"/>
                <a:gd name="T9" fmla="*/ 6 h 546"/>
                <a:gd name="T10" fmla="*/ 121 w 126"/>
                <a:gd name="T11" fmla="*/ 0 h 546"/>
                <a:gd name="T12" fmla="*/ 34 w 126"/>
                <a:gd name="T13" fmla="*/ 107 h 546"/>
                <a:gd name="T14" fmla="*/ 0 w 126"/>
                <a:gd name="T15" fmla="*/ 273 h 546"/>
                <a:gd name="T16" fmla="*/ 36 w 126"/>
                <a:gd name="T17" fmla="*/ 443 h 546"/>
                <a:gd name="T18" fmla="*/ 121 w 126"/>
                <a:gd name="T19" fmla="*/ 546 h 546"/>
                <a:gd name="T20" fmla="*/ 126 w 126"/>
                <a:gd name="T21" fmla="*/ 541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546">
                  <a:moveTo>
                    <a:pt x="126" y="541"/>
                  </a:moveTo>
                  <a:cubicBezTo>
                    <a:pt x="126" y="539"/>
                    <a:pt x="126" y="538"/>
                    <a:pt x="117" y="529"/>
                  </a:cubicBezTo>
                  <a:cubicBezTo>
                    <a:pt x="49" y="460"/>
                    <a:pt x="31" y="357"/>
                    <a:pt x="31" y="273"/>
                  </a:cubicBezTo>
                  <a:cubicBezTo>
                    <a:pt x="31" y="178"/>
                    <a:pt x="52" y="83"/>
                    <a:pt x="119" y="15"/>
                  </a:cubicBezTo>
                  <a:cubicBezTo>
                    <a:pt x="126" y="9"/>
                    <a:pt x="126" y="8"/>
                    <a:pt x="126" y="6"/>
                  </a:cubicBezTo>
                  <a:cubicBezTo>
                    <a:pt x="126" y="2"/>
                    <a:pt x="124" y="0"/>
                    <a:pt x="121" y="0"/>
                  </a:cubicBezTo>
                  <a:cubicBezTo>
                    <a:pt x="115" y="0"/>
                    <a:pt x="66" y="38"/>
                    <a:pt x="34" y="107"/>
                  </a:cubicBezTo>
                  <a:cubicBezTo>
                    <a:pt x="6" y="167"/>
                    <a:pt x="0" y="227"/>
                    <a:pt x="0" y="273"/>
                  </a:cubicBezTo>
                  <a:cubicBezTo>
                    <a:pt x="0" y="316"/>
                    <a:pt x="6" y="382"/>
                    <a:pt x="36" y="443"/>
                  </a:cubicBezTo>
                  <a:cubicBezTo>
                    <a:pt x="69" y="511"/>
                    <a:pt x="115" y="546"/>
                    <a:pt x="121" y="546"/>
                  </a:cubicBezTo>
                  <a:cubicBezTo>
                    <a:pt x="124" y="546"/>
                    <a:pt x="126" y="544"/>
                    <a:pt x="126" y="541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50" name="Freeform 282">
              <a:extLst>
                <a:ext uri="{FF2B5EF4-FFF2-40B4-BE49-F238E27FC236}">
                  <a16:creationId xmlns:a16="http://schemas.microsoft.com/office/drawing/2014/main" id="{915D1654-22EC-4693-AE68-9CADA27760DC}"/>
                </a:ext>
              </a:extLst>
            </p:cNvPr>
            <p:cNvSpPr>
              <a:spLocks/>
            </p:cNvSpPr>
            <p:nvPr>
              <p:custDataLst>
                <p:tags r:id="rId73"/>
              </p:custDataLst>
            </p:nvPr>
          </p:nvSpPr>
          <p:spPr bwMode="auto">
            <a:xfrm>
              <a:off x="4175125" y="4475158"/>
              <a:ext cx="58738" cy="122238"/>
            </a:xfrm>
            <a:custGeom>
              <a:avLst/>
              <a:gdLst>
                <a:gd name="T0" fmla="*/ 112 w 180"/>
                <a:gd name="T1" fmla="*/ 14 h 364"/>
                <a:gd name="T2" fmla="*/ 100 w 180"/>
                <a:gd name="T3" fmla="*/ 0 h 364"/>
                <a:gd name="T4" fmla="*/ 0 w 180"/>
                <a:gd name="T5" fmla="*/ 35 h 364"/>
                <a:gd name="T6" fmla="*/ 0 w 180"/>
                <a:gd name="T7" fmla="*/ 52 h 364"/>
                <a:gd name="T8" fmla="*/ 72 w 180"/>
                <a:gd name="T9" fmla="*/ 38 h 364"/>
                <a:gd name="T10" fmla="*/ 72 w 180"/>
                <a:gd name="T11" fmla="*/ 320 h 364"/>
                <a:gd name="T12" fmla="*/ 21 w 180"/>
                <a:gd name="T13" fmla="*/ 347 h 364"/>
                <a:gd name="T14" fmla="*/ 4 w 180"/>
                <a:gd name="T15" fmla="*/ 347 h 364"/>
                <a:gd name="T16" fmla="*/ 4 w 180"/>
                <a:gd name="T17" fmla="*/ 364 h 364"/>
                <a:gd name="T18" fmla="*/ 92 w 180"/>
                <a:gd name="T19" fmla="*/ 362 h 364"/>
                <a:gd name="T20" fmla="*/ 180 w 180"/>
                <a:gd name="T21" fmla="*/ 364 h 364"/>
                <a:gd name="T22" fmla="*/ 180 w 180"/>
                <a:gd name="T23" fmla="*/ 347 h 364"/>
                <a:gd name="T24" fmla="*/ 163 w 180"/>
                <a:gd name="T25" fmla="*/ 347 h 364"/>
                <a:gd name="T26" fmla="*/ 112 w 180"/>
                <a:gd name="T27" fmla="*/ 320 h 364"/>
                <a:gd name="T28" fmla="*/ 112 w 180"/>
                <a:gd name="T29" fmla="*/ 1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0" h="364">
                  <a:moveTo>
                    <a:pt x="112" y="14"/>
                  </a:moveTo>
                  <a:cubicBezTo>
                    <a:pt x="112" y="1"/>
                    <a:pt x="112" y="0"/>
                    <a:pt x="100" y="0"/>
                  </a:cubicBezTo>
                  <a:cubicBezTo>
                    <a:pt x="66" y="35"/>
                    <a:pt x="18" y="35"/>
                    <a:pt x="0" y="35"/>
                  </a:cubicBezTo>
                  <a:lnTo>
                    <a:pt x="0" y="52"/>
                  </a:lnTo>
                  <a:cubicBezTo>
                    <a:pt x="11" y="52"/>
                    <a:pt x="44" y="52"/>
                    <a:pt x="72" y="38"/>
                  </a:cubicBezTo>
                  <a:lnTo>
                    <a:pt x="72" y="320"/>
                  </a:lnTo>
                  <a:cubicBezTo>
                    <a:pt x="72" y="340"/>
                    <a:pt x="70" y="347"/>
                    <a:pt x="21" y="347"/>
                  </a:cubicBezTo>
                  <a:lnTo>
                    <a:pt x="4" y="347"/>
                  </a:lnTo>
                  <a:lnTo>
                    <a:pt x="4" y="364"/>
                  </a:lnTo>
                  <a:cubicBezTo>
                    <a:pt x="23" y="362"/>
                    <a:pt x="70" y="362"/>
                    <a:pt x="92" y="362"/>
                  </a:cubicBezTo>
                  <a:cubicBezTo>
                    <a:pt x="114" y="362"/>
                    <a:pt x="161" y="362"/>
                    <a:pt x="180" y="364"/>
                  </a:cubicBezTo>
                  <a:lnTo>
                    <a:pt x="180" y="347"/>
                  </a:lnTo>
                  <a:lnTo>
                    <a:pt x="163" y="347"/>
                  </a:lnTo>
                  <a:cubicBezTo>
                    <a:pt x="114" y="347"/>
                    <a:pt x="112" y="341"/>
                    <a:pt x="112" y="320"/>
                  </a:cubicBezTo>
                  <a:lnTo>
                    <a:pt x="112" y="1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51" name="Freeform 283">
              <a:extLst>
                <a:ext uri="{FF2B5EF4-FFF2-40B4-BE49-F238E27FC236}">
                  <a16:creationId xmlns:a16="http://schemas.microsoft.com/office/drawing/2014/main" id="{AE76901D-D0EA-49F8-8801-391DB54E32C0}"/>
                </a:ext>
              </a:extLst>
            </p:cNvPr>
            <p:cNvSpPr>
              <a:spLocks/>
            </p:cNvSpPr>
            <p:nvPr>
              <p:custDataLst>
                <p:tags r:id="rId74"/>
              </p:custDataLst>
            </p:nvPr>
          </p:nvSpPr>
          <p:spPr bwMode="auto">
            <a:xfrm>
              <a:off x="4259262" y="4459283"/>
              <a:ext cx="41275" cy="184150"/>
            </a:xfrm>
            <a:custGeom>
              <a:avLst/>
              <a:gdLst>
                <a:gd name="T0" fmla="*/ 126 w 126"/>
                <a:gd name="T1" fmla="*/ 273 h 546"/>
                <a:gd name="T2" fmla="*/ 90 w 126"/>
                <a:gd name="T3" fmla="*/ 103 h 546"/>
                <a:gd name="T4" fmla="*/ 5 w 126"/>
                <a:gd name="T5" fmla="*/ 0 h 546"/>
                <a:gd name="T6" fmla="*/ 0 w 126"/>
                <a:gd name="T7" fmla="*/ 6 h 546"/>
                <a:gd name="T8" fmla="*/ 10 w 126"/>
                <a:gd name="T9" fmla="*/ 18 h 546"/>
                <a:gd name="T10" fmla="*/ 95 w 126"/>
                <a:gd name="T11" fmla="*/ 273 h 546"/>
                <a:gd name="T12" fmla="*/ 7 w 126"/>
                <a:gd name="T13" fmla="*/ 531 h 546"/>
                <a:gd name="T14" fmla="*/ 0 w 126"/>
                <a:gd name="T15" fmla="*/ 541 h 546"/>
                <a:gd name="T16" fmla="*/ 5 w 126"/>
                <a:gd name="T17" fmla="*/ 546 h 546"/>
                <a:gd name="T18" fmla="*/ 92 w 126"/>
                <a:gd name="T19" fmla="*/ 440 h 546"/>
                <a:gd name="T20" fmla="*/ 126 w 126"/>
                <a:gd name="T21" fmla="*/ 273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546">
                  <a:moveTo>
                    <a:pt x="126" y="273"/>
                  </a:moveTo>
                  <a:cubicBezTo>
                    <a:pt x="126" y="231"/>
                    <a:pt x="120" y="165"/>
                    <a:pt x="90" y="103"/>
                  </a:cubicBezTo>
                  <a:cubicBezTo>
                    <a:pt x="58" y="36"/>
                    <a:pt x="11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7"/>
                    <a:pt x="0" y="9"/>
                    <a:pt x="10" y="18"/>
                  </a:cubicBezTo>
                  <a:cubicBezTo>
                    <a:pt x="64" y="72"/>
                    <a:pt x="95" y="159"/>
                    <a:pt x="95" y="273"/>
                  </a:cubicBezTo>
                  <a:cubicBezTo>
                    <a:pt x="95" y="367"/>
                    <a:pt x="75" y="463"/>
                    <a:pt x="7" y="531"/>
                  </a:cubicBezTo>
                  <a:cubicBezTo>
                    <a:pt x="0" y="538"/>
                    <a:pt x="0" y="539"/>
                    <a:pt x="0" y="541"/>
                  </a:cubicBezTo>
                  <a:cubicBezTo>
                    <a:pt x="0" y="544"/>
                    <a:pt x="2" y="546"/>
                    <a:pt x="5" y="546"/>
                  </a:cubicBezTo>
                  <a:cubicBezTo>
                    <a:pt x="11" y="546"/>
                    <a:pt x="60" y="509"/>
                    <a:pt x="92" y="440"/>
                  </a:cubicBezTo>
                  <a:cubicBezTo>
                    <a:pt x="120" y="380"/>
                    <a:pt x="126" y="319"/>
                    <a:pt x="126" y="27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52" name="Freeform 284">
              <a:extLst>
                <a:ext uri="{FF2B5EF4-FFF2-40B4-BE49-F238E27FC236}">
                  <a16:creationId xmlns:a16="http://schemas.microsoft.com/office/drawing/2014/main" id="{9313458E-561A-4F18-8E28-D9AFBECD5B76}"/>
                </a:ext>
              </a:extLst>
            </p:cNvPr>
            <p:cNvSpPr>
              <a:spLocks/>
            </p:cNvSpPr>
            <p:nvPr>
              <p:custDataLst>
                <p:tags r:id="rId75"/>
              </p:custDataLst>
            </p:nvPr>
          </p:nvSpPr>
          <p:spPr bwMode="auto">
            <a:xfrm>
              <a:off x="4327525" y="4459283"/>
              <a:ext cx="49213" cy="58738"/>
            </a:xfrm>
            <a:custGeom>
              <a:avLst/>
              <a:gdLst>
                <a:gd name="T0" fmla="*/ 136 w 155"/>
                <a:gd name="T1" fmla="*/ 133 h 172"/>
                <a:gd name="T2" fmla="*/ 143 w 155"/>
                <a:gd name="T3" fmla="*/ 135 h 172"/>
                <a:gd name="T4" fmla="*/ 155 w 155"/>
                <a:gd name="T5" fmla="*/ 123 h 172"/>
                <a:gd name="T6" fmla="*/ 145 w 155"/>
                <a:gd name="T7" fmla="*/ 111 h 172"/>
                <a:gd name="T8" fmla="*/ 89 w 155"/>
                <a:gd name="T9" fmla="*/ 86 h 172"/>
                <a:gd name="T10" fmla="*/ 136 w 155"/>
                <a:gd name="T11" fmla="*/ 65 h 172"/>
                <a:gd name="T12" fmla="*/ 150 w 155"/>
                <a:gd name="T13" fmla="*/ 59 h 172"/>
                <a:gd name="T14" fmla="*/ 155 w 155"/>
                <a:gd name="T15" fmla="*/ 49 h 172"/>
                <a:gd name="T16" fmla="*/ 141 w 155"/>
                <a:gd name="T17" fmla="*/ 37 h 172"/>
                <a:gd name="T18" fmla="*/ 83 w 155"/>
                <a:gd name="T19" fmla="*/ 76 h 172"/>
                <a:gd name="T20" fmla="*/ 89 w 155"/>
                <a:gd name="T21" fmla="*/ 17 h 172"/>
                <a:gd name="T22" fmla="*/ 77 w 155"/>
                <a:gd name="T23" fmla="*/ 0 h 172"/>
                <a:gd name="T24" fmla="*/ 66 w 155"/>
                <a:gd name="T25" fmla="*/ 11 h 172"/>
                <a:gd name="T26" fmla="*/ 66 w 155"/>
                <a:gd name="T27" fmla="*/ 16 h 172"/>
                <a:gd name="T28" fmla="*/ 71 w 155"/>
                <a:gd name="T29" fmla="*/ 76 h 172"/>
                <a:gd name="T30" fmla="*/ 18 w 155"/>
                <a:gd name="T31" fmla="*/ 39 h 172"/>
                <a:gd name="T32" fmla="*/ 12 w 155"/>
                <a:gd name="T33" fmla="*/ 37 h 172"/>
                <a:gd name="T34" fmla="*/ 0 w 155"/>
                <a:gd name="T35" fmla="*/ 49 h 172"/>
                <a:gd name="T36" fmla="*/ 10 w 155"/>
                <a:gd name="T37" fmla="*/ 61 h 172"/>
                <a:gd name="T38" fmla="*/ 65 w 155"/>
                <a:gd name="T39" fmla="*/ 86 h 172"/>
                <a:gd name="T40" fmla="*/ 19 w 155"/>
                <a:gd name="T41" fmla="*/ 107 h 172"/>
                <a:gd name="T42" fmla="*/ 5 w 155"/>
                <a:gd name="T43" fmla="*/ 113 h 172"/>
                <a:gd name="T44" fmla="*/ 0 w 155"/>
                <a:gd name="T45" fmla="*/ 123 h 172"/>
                <a:gd name="T46" fmla="*/ 12 w 155"/>
                <a:gd name="T47" fmla="*/ 135 h 172"/>
                <a:gd name="T48" fmla="*/ 26 w 155"/>
                <a:gd name="T49" fmla="*/ 128 h 172"/>
                <a:gd name="T50" fmla="*/ 71 w 155"/>
                <a:gd name="T51" fmla="*/ 96 h 172"/>
                <a:gd name="T52" fmla="*/ 65 w 155"/>
                <a:gd name="T53" fmla="*/ 160 h 172"/>
                <a:gd name="T54" fmla="*/ 77 w 155"/>
                <a:gd name="T55" fmla="*/ 172 h 172"/>
                <a:gd name="T56" fmla="*/ 89 w 155"/>
                <a:gd name="T57" fmla="*/ 160 h 172"/>
                <a:gd name="T58" fmla="*/ 87 w 155"/>
                <a:gd name="T59" fmla="*/ 139 h 172"/>
                <a:gd name="T60" fmla="*/ 83 w 155"/>
                <a:gd name="T61" fmla="*/ 96 h 172"/>
                <a:gd name="T62" fmla="*/ 136 w 155"/>
                <a:gd name="T63" fmla="*/ 133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5" h="172">
                  <a:moveTo>
                    <a:pt x="136" y="133"/>
                  </a:moveTo>
                  <a:cubicBezTo>
                    <a:pt x="140" y="135"/>
                    <a:pt x="141" y="135"/>
                    <a:pt x="143" y="135"/>
                  </a:cubicBezTo>
                  <a:cubicBezTo>
                    <a:pt x="149" y="135"/>
                    <a:pt x="155" y="130"/>
                    <a:pt x="155" y="123"/>
                  </a:cubicBezTo>
                  <a:cubicBezTo>
                    <a:pt x="155" y="115"/>
                    <a:pt x="151" y="113"/>
                    <a:pt x="145" y="111"/>
                  </a:cubicBezTo>
                  <a:cubicBezTo>
                    <a:pt x="118" y="98"/>
                    <a:pt x="109" y="94"/>
                    <a:pt x="89" y="86"/>
                  </a:cubicBezTo>
                  <a:lnTo>
                    <a:pt x="136" y="65"/>
                  </a:lnTo>
                  <a:cubicBezTo>
                    <a:pt x="139" y="64"/>
                    <a:pt x="147" y="60"/>
                    <a:pt x="150" y="59"/>
                  </a:cubicBezTo>
                  <a:cubicBezTo>
                    <a:pt x="154" y="57"/>
                    <a:pt x="155" y="53"/>
                    <a:pt x="155" y="49"/>
                  </a:cubicBezTo>
                  <a:cubicBezTo>
                    <a:pt x="155" y="44"/>
                    <a:pt x="153" y="37"/>
                    <a:pt x="141" y="37"/>
                  </a:cubicBezTo>
                  <a:lnTo>
                    <a:pt x="83" y="76"/>
                  </a:lnTo>
                  <a:lnTo>
                    <a:pt x="89" y="17"/>
                  </a:lnTo>
                  <a:cubicBezTo>
                    <a:pt x="90" y="10"/>
                    <a:pt x="89" y="0"/>
                    <a:pt x="77" y="0"/>
                  </a:cubicBezTo>
                  <a:cubicBezTo>
                    <a:pt x="70" y="0"/>
                    <a:pt x="65" y="6"/>
                    <a:pt x="66" y="11"/>
                  </a:cubicBezTo>
                  <a:lnTo>
                    <a:pt x="66" y="16"/>
                  </a:lnTo>
                  <a:lnTo>
                    <a:pt x="71" y="76"/>
                  </a:lnTo>
                  <a:lnTo>
                    <a:pt x="18" y="39"/>
                  </a:lnTo>
                  <a:cubicBezTo>
                    <a:pt x="15" y="37"/>
                    <a:pt x="14" y="37"/>
                    <a:pt x="12" y="37"/>
                  </a:cubicBezTo>
                  <a:cubicBezTo>
                    <a:pt x="5" y="37"/>
                    <a:pt x="0" y="42"/>
                    <a:pt x="0" y="49"/>
                  </a:cubicBezTo>
                  <a:cubicBezTo>
                    <a:pt x="0" y="57"/>
                    <a:pt x="4" y="58"/>
                    <a:pt x="10" y="61"/>
                  </a:cubicBezTo>
                  <a:cubicBezTo>
                    <a:pt x="36" y="73"/>
                    <a:pt x="46" y="78"/>
                    <a:pt x="65" y="86"/>
                  </a:cubicBezTo>
                  <a:lnTo>
                    <a:pt x="19" y="107"/>
                  </a:lnTo>
                  <a:cubicBezTo>
                    <a:pt x="16" y="108"/>
                    <a:pt x="8" y="111"/>
                    <a:pt x="5" y="113"/>
                  </a:cubicBezTo>
                  <a:cubicBezTo>
                    <a:pt x="1" y="115"/>
                    <a:pt x="0" y="119"/>
                    <a:pt x="0" y="123"/>
                  </a:cubicBezTo>
                  <a:cubicBezTo>
                    <a:pt x="0" y="130"/>
                    <a:pt x="5" y="135"/>
                    <a:pt x="12" y="135"/>
                  </a:cubicBezTo>
                  <a:cubicBezTo>
                    <a:pt x="15" y="135"/>
                    <a:pt x="16" y="135"/>
                    <a:pt x="26" y="128"/>
                  </a:cubicBezTo>
                  <a:lnTo>
                    <a:pt x="71" y="96"/>
                  </a:lnTo>
                  <a:lnTo>
                    <a:pt x="65" y="160"/>
                  </a:lnTo>
                  <a:cubicBezTo>
                    <a:pt x="65" y="168"/>
                    <a:pt x="72" y="172"/>
                    <a:pt x="77" y="172"/>
                  </a:cubicBezTo>
                  <a:cubicBezTo>
                    <a:pt x="83" y="172"/>
                    <a:pt x="89" y="168"/>
                    <a:pt x="89" y="160"/>
                  </a:cubicBezTo>
                  <a:cubicBezTo>
                    <a:pt x="89" y="156"/>
                    <a:pt x="88" y="143"/>
                    <a:pt x="87" y="139"/>
                  </a:cubicBezTo>
                  <a:cubicBezTo>
                    <a:pt x="86" y="125"/>
                    <a:pt x="85" y="110"/>
                    <a:pt x="83" y="96"/>
                  </a:cubicBezTo>
                  <a:lnTo>
                    <a:pt x="136" y="13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53" name="Freeform 285">
              <a:extLst>
                <a:ext uri="{FF2B5EF4-FFF2-40B4-BE49-F238E27FC236}">
                  <a16:creationId xmlns:a16="http://schemas.microsoft.com/office/drawing/2014/main" id="{DAB8074B-9FB7-43E6-A55A-72FDAF8081EB}"/>
                </a:ext>
              </a:extLst>
            </p:cNvPr>
            <p:cNvSpPr>
              <a:spLocks/>
            </p:cNvSpPr>
            <p:nvPr>
              <p:custDataLst>
                <p:tags r:id="rId76"/>
              </p:custDataLst>
            </p:nvPr>
          </p:nvSpPr>
          <p:spPr bwMode="auto">
            <a:xfrm>
              <a:off x="4403725" y="4516433"/>
              <a:ext cx="84138" cy="80963"/>
            </a:xfrm>
            <a:custGeom>
              <a:avLst/>
              <a:gdLst>
                <a:gd name="T0" fmla="*/ 94 w 257"/>
                <a:gd name="T1" fmla="*/ 6 h 242"/>
                <a:gd name="T2" fmla="*/ 87 w 257"/>
                <a:gd name="T3" fmla="*/ 0 h 242"/>
                <a:gd name="T4" fmla="*/ 20 w 257"/>
                <a:gd name="T5" fmla="*/ 6 h 242"/>
                <a:gd name="T6" fmla="*/ 10 w 257"/>
                <a:gd name="T7" fmla="*/ 17 h 242"/>
                <a:gd name="T8" fmla="*/ 23 w 257"/>
                <a:gd name="T9" fmla="*/ 23 h 242"/>
                <a:gd name="T10" fmla="*/ 50 w 257"/>
                <a:gd name="T11" fmla="*/ 33 h 242"/>
                <a:gd name="T12" fmla="*/ 40 w 257"/>
                <a:gd name="T13" fmla="*/ 77 h 242"/>
                <a:gd name="T14" fmla="*/ 6 w 257"/>
                <a:gd name="T15" fmla="*/ 210 h 242"/>
                <a:gd name="T16" fmla="*/ 0 w 257"/>
                <a:gd name="T17" fmla="*/ 235 h 242"/>
                <a:gd name="T18" fmla="*/ 9 w 257"/>
                <a:gd name="T19" fmla="*/ 242 h 242"/>
                <a:gd name="T20" fmla="*/ 17 w 257"/>
                <a:gd name="T21" fmla="*/ 242 h 242"/>
                <a:gd name="T22" fmla="*/ 171 w 257"/>
                <a:gd name="T23" fmla="*/ 161 h 242"/>
                <a:gd name="T24" fmla="*/ 257 w 257"/>
                <a:gd name="T25" fmla="*/ 15 h 242"/>
                <a:gd name="T26" fmla="*/ 242 w 257"/>
                <a:gd name="T27" fmla="*/ 0 h 242"/>
                <a:gd name="T28" fmla="*/ 220 w 257"/>
                <a:gd name="T29" fmla="*/ 18 h 242"/>
                <a:gd name="T30" fmla="*/ 40 w 257"/>
                <a:gd name="T31" fmla="*/ 224 h 242"/>
                <a:gd name="T32" fmla="*/ 94 w 257"/>
                <a:gd name="T33" fmla="*/ 6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7" h="242">
                  <a:moveTo>
                    <a:pt x="94" y="6"/>
                  </a:moveTo>
                  <a:cubicBezTo>
                    <a:pt x="94" y="6"/>
                    <a:pt x="94" y="0"/>
                    <a:pt x="87" y="0"/>
                  </a:cubicBezTo>
                  <a:cubicBezTo>
                    <a:pt x="74" y="0"/>
                    <a:pt x="34" y="5"/>
                    <a:pt x="20" y="6"/>
                  </a:cubicBezTo>
                  <a:cubicBezTo>
                    <a:pt x="16" y="6"/>
                    <a:pt x="10" y="7"/>
                    <a:pt x="10" y="17"/>
                  </a:cubicBezTo>
                  <a:cubicBezTo>
                    <a:pt x="10" y="23"/>
                    <a:pt x="15" y="23"/>
                    <a:pt x="23" y="23"/>
                  </a:cubicBezTo>
                  <a:cubicBezTo>
                    <a:pt x="49" y="23"/>
                    <a:pt x="50" y="27"/>
                    <a:pt x="50" y="33"/>
                  </a:cubicBezTo>
                  <a:cubicBezTo>
                    <a:pt x="50" y="36"/>
                    <a:pt x="43" y="62"/>
                    <a:pt x="40" y="77"/>
                  </a:cubicBezTo>
                  <a:lnTo>
                    <a:pt x="6" y="210"/>
                  </a:lnTo>
                  <a:cubicBezTo>
                    <a:pt x="4" y="219"/>
                    <a:pt x="0" y="234"/>
                    <a:pt x="0" y="235"/>
                  </a:cubicBezTo>
                  <a:cubicBezTo>
                    <a:pt x="0" y="241"/>
                    <a:pt x="6" y="242"/>
                    <a:pt x="9" y="242"/>
                  </a:cubicBezTo>
                  <a:lnTo>
                    <a:pt x="17" y="242"/>
                  </a:lnTo>
                  <a:cubicBezTo>
                    <a:pt x="55" y="235"/>
                    <a:pt x="114" y="214"/>
                    <a:pt x="171" y="161"/>
                  </a:cubicBezTo>
                  <a:cubicBezTo>
                    <a:pt x="243" y="94"/>
                    <a:pt x="257" y="20"/>
                    <a:pt x="257" y="15"/>
                  </a:cubicBezTo>
                  <a:cubicBezTo>
                    <a:pt x="257" y="6"/>
                    <a:pt x="251" y="0"/>
                    <a:pt x="242" y="0"/>
                  </a:cubicBezTo>
                  <a:cubicBezTo>
                    <a:pt x="237" y="0"/>
                    <a:pt x="225" y="3"/>
                    <a:pt x="220" y="18"/>
                  </a:cubicBezTo>
                  <a:cubicBezTo>
                    <a:pt x="185" y="142"/>
                    <a:pt x="102" y="203"/>
                    <a:pt x="40" y="224"/>
                  </a:cubicBezTo>
                  <a:lnTo>
                    <a:pt x="94" y="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54" name="Freeform 286">
              <a:extLst>
                <a:ext uri="{FF2B5EF4-FFF2-40B4-BE49-F238E27FC236}">
                  <a16:creationId xmlns:a16="http://schemas.microsoft.com/office/drawing/2014/main" id="{F9D8BEEE-D349-4127-AA31-94419EA44871}"/>
                </a:ext>
              </a:extLst>
            </p:cNvPr>
            <p:cNvSpPr>
              <a:spLocks/>
            </p:cNvSpPr>
            <p:nvPr>
              <p:custDataLst>
                <p:tags r:id="rId77"/>
              </p:custDataLst>
            </p:nvPr>
          </p:nvSpPr>
          <p:spPr bwMode="auto">
            <a:xfrm>
              <a:off x="4511675" y="4459283"/>
              <a:ext cx="41275" cy="184150"/>
            </a:xfrm>
            <a:custGeom>
              <a:avLst/>
              <a:gdLst>
                <a:gd name="T0" fmla="*/ 126 w 126"/>
                <a:gd name="T1" fmla="*/ 541 h 546"/>
                <a:gd name="T2" fmla="*/ 117 w 126"/>
                <a:gd name="T3" fmla="*/ 529 h 546"/>
                <a:gd name="T4" fmla="*/ 31 w 126"/>
                <a:gd name="T5" fmla="*/ 273 h 546"/>
                <a:gd name="T6" fmla="*/ 119 w 126"/>
                <a:gd name="T7" fmla="*/ 15 h 546"/>
                <a:gd name="T8" fmla="*/ 126 w 126"/>
                <a:gd name="T9" fmla="*/ 6 h 546"/>
                <a:gd name="T10" fmla="*/ 121 w 126"/>
                <a:gd name="T11" fmla="*/ 0 h 546"/>
                <a:gd name="T12" fmla="*/ 34 w 126"/>
                <a:gd name="T13" fmla="*/ 107 h 546"/>
                <a:gd name="T14" fmla="*/ 0 w 126"/>
                <a:gd name="T15" fmla="*/ 273 h 546"/>
                <a:gd name="T16" fmla="*/ 36 w 126"/>
                <a:gd name="T17" fmla="*/ 443 h 546"/>
                <a:gd name="T18" fmla="*/ 121 w 126"/>
                <a:gd name="T19" fmla="*/ 546 h 546"/>
                <a:gd name="T20" fmla="*/ 126 w 126"/>
                <a:gd name="T21" fmla="*/ 541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546">
                  <a:moveTo>
                    <a:pt x="126" y="541"/>
                  </a:moveTo>
                  <a:cubicBezTo>
                    <a:pt x="126" y="539"/>
                    <a:pt x="126" y="538"/>
                    <a:pt x="117" y="529"/>
                  </a:cubicBezTo>
                  <a:cubicBezTo>
                    <a:pt x="49" y="460"/>
                    <a:pt x="31" y="357"/>
                    <a:pt x="31" y="273"/>
                  </a:cubicBezTo>
                  <a:cubicBezTo>
                    <a:pt x="31" y="178"/>
                    <a:pt x="52" y="83"/>
                    <a:pt x="119" y="15"/>
                  </a:cubicBezTo>
                  <a:cubicBezTo>
                    <a:pt x="126" y="9"/>
                    <a:pt x="126" y="8"/>
                    <a:pt x="126" y="6"/>
                  </a:cubicBezTo>
                  <a:cubicBezTo>
                    <a:pt x="126" y="2"/>
                    <a:pt x="124" y="0"/>
                    <a:pt x="121" y="0"/>
                  </a:cubicBezTo>
                  <a:cubicBezTo>
                    <a:pt x="115" y="0"/>
                    <a:pt x="66" y="38"/>
                    <a:pt x="34" y="107"/>
                  </a:cubicBezTo>
                  <a:cubicBezTo>
                    <a:pt x="6" y="167"/>
                    <a:pt x="0" y="227"/>
                    <a:pt x="0" y="273"/>
                  </a:cubicBezTo>
                  <a:cubicBezTo>
                    <a:pt x="0" y="316"/>
                    <a:pt x="6" y="382"/>
                    <a:pt x="36" y="443"/>
                  </a:cubicBezTo>
                  <a:cubicBezTo>
                    <a:pt x="68" y="511"/>
                    <a:pt x="115" y="546"/>
                    <a:pt x="121" y="546"/>
                  </a:cubicBezTo>
                  <a:cubicBezTo>
                    <a:pt x="124" y="546"/>
                    <a:pt x="126" y="544"/>
                    <a:pt x="126" y="541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55" name="Freeform 287">
              <a:extLst>
                <a:ext uri="{FF2B5EF4-FFF2-40B4-BE49-F238E27FC236}">
                  <a16:creationId xmlns:a16="http://schemas.microsoft.com/office/drawing/2014/main" id="{FD854BAE-0328-4E0B-BE58-6A565804630C}"/>
                </a:ext>
              </a:extLst>
            </p:cNvPr>
            <p:cNvSpPr>
              <a:spLocks/>
            </p:cNvSpPr>
            <p:nvPr>
              <p:custDataLst>
                <p:tags r:id="rId78"/>
              </p:custDataLst>
            </p:nvPr>
          </p:nvSpPr>
          <p:spPr bwMode="auto">
            <a:xfrm>
              <a:off x="4578350" y="4475158"/>
              <a:ext cx="58738" cy="122238"/>
            </a:xfrm>
            <a:custGeom>
              <a:avLst/>
              <a:gdLst>
                <a:gd name="T0" fmla="*/ 112 w 180"/>
                <a:gd name="T1" fmla="*/ 14 h 364"/>
                <a:gd name="T2" fmla="*/ 100 w 180"/>
                <a:gd name="T3" fmla="*/ 0 h 364"/>
                <a:gd name="T4" fmla="*/ 0 w 180"/>
                <a:gd name="T5" fmla="*/ 35 h 364"/>
                <a:gd name="T6" fmla="*/ 0 w 180"/>
                <a:gd name="T7" fmla="*/ 52 h 364"/>
                <a:gd name="T8" fmla="*/ 72 w 180"/>
                <a:gd name="T9" fmla="*/ 38 h 364"/>
                <a:gd name="T10" fmla="*/ 72 w 180"/>
                <a:gd name="T11" fmla="*/ 320 h 364"/>
                <a:gd name="T12" fmla="*/ 21 w 180"/>
                <a:gd name="T13" fmla="*/ 347 h 364"/>
                <a:gd name="T14" fmla="*/ 4 w 180"/>
                <a:gd name="T15" fmla="*/ 347 h 364"/>
                <a:gd name="T16" fmla="*/ 4 w 180"/>
                <a:gd name="T17" fmla="*/ 364 h 364"/>
                <a:gd name="T18" fmla="*/ 92 w 180"/>
                <a:gd name="T19" fmla="*/ 362 h 364"/>
                <a:gd name="T20" fmla="*/ 180 w 180"/>
                <a:gd name="T21" fmla="*/ 364 h 364"/>
                <a:gd name="T22" fmla="*/ 180 w 180"/>
                <a:gd name="T23" fmla="*/ 347 h 364"/>
                <a:gd name="T24" fmla="*/ 163 w 180"/>
                <a:gd name="T25" fmla="*/ 347 h 364"/>
                <a:gd name="T26" fmla="*/ 112 w 180"/>
                <a:gd name="T27" fmla="*/ 320 h 364"/>
                <a:gd name="T28" fmla="*/ 112 w 180"/>
                <a:gd name="T29" fmla="*/ 1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0" h="364">
                  <a:moveTo>
                    <a:pt x="112" y="14"/>
                  </a:moveTo>
                  <a:cubicBezTo>
                    <a:pt x="112" y="1"/>
                    <a:pt x="112" y="0"/>
                    <a:pt x="100" y="0"/>
                  </a:cubicBezTo>
                  <a:cubicBezTo>
                    <a:pt x="66" y="35"/>
                    <a:pt x="18" y="35"/>
                    <a:pt x="0" y="35"/>
                  </a:cubicBezTo>
                  <a:lnTo>
                    <a:pt x="0" y="52"/>
                  </a:lnTo>
                  <a:cubicBezTo>
                    <a:pt x="11" y="52"/>
                    <a:pt x="43" y="52"/>
                    <a:pt x="72" y="38"/>
                  </a:cubicBezTo>
                  <a:lnTo>
                    <a:pt x="72" y="320"/>
                  </a:lnTo>
                  <a:cubicBezTo>
                    <a:pt x="72" y="340"/>
                    <a:pt x="70" y="347"/>
                    <a:pt x="21" y="347"/>
                  </a:cubicBezTo>
                  <a:lnTo>
                    <a:pt x="4" y="347"/>
                  </a:lnTo>
                  <a:lnTo>
                    <a:pt x="4" y="364"/>
                  </a:lnTo>
                  <a:cubicBezTo>
                    <a:pt x="23" y="362"/>
                    <a:pt x="70" y="362"/>
                    <a:pt x="92" y="362"/>
                  </a:cubicBezTo>
                  <a:cubicBezTo>
                    <a:pt x="114" y="362"/>
                    <a:pt x="161" y="362"/>
                    <a:pt x="180" y="364"/>
                  </a:cubicBezTo>
                  <a:lnTo>
                    <a:pt x="180" y="347"/>
                  </a:lnTo>
                  <a:lnTo>
                    <a:pt x="163" y="347"/>
                  </a:lnTo>
                  <a:cubicBezTo>
                    <a:pt x="114" y="347"/>
                    <a:pt x="112" y="341"/>
                    <a:pt x="112" y="320"/>
                  </a:cubicBezTo>
                  <a:lnTo>
                    <a:pt x="112" y="1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56" name="Freeform 288">
              <a:extLst>
                <a:ext uri="{FF2B5EF4-FFF2-40B4-BE49-F238E27FC236}">
                  <a16:creationId xmlns:a16="http://schemas.microsoft.com/office/drawing/2014/main" id="{30384693-695C-4D8F-99B9-FA8E31DEB090}"/>
                </a:ext>
              </a:extLst>
            </p:cNvPr>
            <p:cNvSpPr>
              <a:spLocks/>
            </p:cNvSpPr>
            <p:nvPr>
              <p:custDataLst>
                <p:tags r:id="rId79"/>
              </p:custDataLst>
            </p:nvPr>
          </p:nvSpPr>
          <p:spPr bwMode="auto">
            <a:xfrm>
              <a:off x="4662487" y="4459283"/>
              <a:ext cx="41275" cy="184150"/>
            </a:xfrm>
            <a:custGeom>
              <a:avLst/>
              <a:gdLst>
                <a:gd name="T0" fmla="*/ 126 w 126"/>
                <a:gd name="T1" fmla="*/ 273 h 546"/>
                <a:gd name="T2" fmla="*/ 90 w 126"/>
                <a:gd name="T3" fmla="*/ 103 h 546"/>
                <a:gd name="T4" fmla="*/ 5 w 126"/>
                <a:gd name="T5" fmla="*/ 0 h 546"/>
                <a:gd name="T6" fmla="*/ 0 w 126"/>
                <a:gd name="T7" fmla="*/ 6 h 546"/>
                <a:gd name="T8" fmla="*/ 10 w 126"/>
                <a:gd name="T9" fmla="*/ 18 h 546"/>
                <a:gd name="T10" fmla="*/ 94 w 126"/>
                <a:gd name="T11" fmla="*/ 273 h 546"/>
                <a:gd name="T12" fmla="*/ 7 w 126"/>
                <a:gd name="T13" fmla="*/ 531 h 546"/>
                <a:gd name="T14" fmla="*/ 0 w 126"/>
                <a:gd name="T15" fmla="*/ 541 h 546"/>
                <a:gd name="T16" fmla="*/ 5 w 126"/>
                <a:gd name="T17" fmla="*/ 546 h 546"/>
                <a:gd name="T18" fmla="*/ 92 w 126"/>
                <a:gd name="T19" fmla="*/ 440 h 546"/>
                <a:gd name="T20" fmla="*/ 126 w 126"/>
                <a:gd name="T21" fmla="*/ 273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546">
                  <a:moveTo>
                    <a:pt x="126" y="273"/>
                  </a:moveTo>
                  <a:cubicBezTo>
                    <a:pt x="126" y="231"/>
                    <a:pt x="120" y="165"/>
                    <a:pt x="90" y="103"/>
                  </a:cubicBezTo>
                  <a:cubicBezTo>
                    <a:pt x="57" y="36"/>
                    <a:pt x="10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7"/>
                    <a:pt x="0" y="9"/>
                    <a:pt x="10" y="18"/>
                  </a:cubicBezTo>
                  <a:cubicBezTo>
                    <a:pt x="63" y="72"/>
                    <a:pt x="94" y="159"/>
                    <a:pt x="94" y="273"/>
                  </a:cubicBezTo>
                  <a:cubicBezTo>
                    <a:pt x="94" y="367"/>
                    <a:pt x="74" y="463"/>
                    <a:pt x="7" y="531"/>
                  </a:cubicBezTo>
                  <a:cubicBezTo>
                    <a:pt x="0" y="538"/>
                    <a:pt x="0" y="539"/>
                    <a:pt x="0" y="541"/>
                  </a:cubicBezTo>
                  <a:cubicBezTo>
                    <a:pt x="0" y="544"/>
                    <a:pt x="2" y="546"/>
                    <a:pt x="5" y="546"/>
                  </a:cubicBezTo>
                  <a:cubicBezTo>
                    <a:pt x="10" y="546"/>
                    <a:pt x="60" y="509"/>
                    <a:pt x="92" y="440"/>
                  </a:cubicBezTo>
                  <a:cubicBezTo>
                    <a:pt x="119" y="380"/>
                    <a:pt x="126" y="319"/>
                    <a:pt x="126" y="27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57" name="Freeform 289">
              <a:extLst>
                <a:ext uri="{FF2B5EF4-FFF2-40B4-BE49-F238E27FC236}">
                  <a16:creationId xmlns:a16="http://schemas.microsoft.com/office/drawing/2014/main" id="{69AA14A0-590A-4AEA-A923-44FFFCDDBEFD}"/>
                </a:ext>
              </a:extLst>
            </p:cNvPr>
            <p:cNvSpPr>
              <a:spLocks/>
            </p:cNvSpPr>
            <p:nvPr>
              <p:custDataLst>
                <p:tags r:id="rId80"/>
              </p:custDataLst>
            </p:nvPr>
          </p:nvSpPr>
          <p:spPr bwMode="auto">
            <a:xfrm>
              <a:off x="4826000" y="4351333"/>
              <a:ext cx="58738" cy="122238"/>
            </a:xfrm>
            <a:custGeom>
              <a:avLst/>
              <a:gdLst>
                <a:gd name="T0" fmla="*/ 112 w 180"/>
                <a:gd name="T1" fmla="*/ 14 h 363"/>
                <a:gd name="T2" fmla="*/ 99 w 180"/>
                <a:gd name="T3" fmla="*/ 0 h 363"/>
                <a:gd name="T4" fmla="*/ 0 w 180"/>
                <a:gd name="T5" fmla="*/ 35 h 363"/>
                <a:gd name="T6" fmla="*/ 0 w 180"/>
                <a:gd name="T7" fmla="*/ 52 h 363"/>
                <a:gd name="T8" fmla="*/ 71 w 180"/>
                <a:gd name="T9" fmla="*/ 38 h 363"/>
                <a:gd name="T10" fmla="*/ 71 w 180"/>
                <a:gd name="T11" fmla="*/ 320 h 363"/>
                <a:gd name="T12" fmla="*/ 21 w 180"/>
                <a:gd name="T13" fmla="*/ 346 h 363"/>
                <a:gd name="T14" fmla="*/ 3 w 180"/>
                <a:gd name="T15" fmla="*/ 346 h 363"/>
                <a:gd name="T16" fmla="*/ 3 w 180"/>
                <a:gd name="T17" fmla="*/ 363 h 363"/>
                <a:gd name="T18" fmla="*/ 92 w 180"/>
                <a:gd name="T19" fmla="*/ 362 h 363"/>
                <a:gd name="T20" fmla="*/ 180 w 180"/>
                <a:gd name="T21" fmla="*/ 363 h 363"/>
                <a:gd name="T22" fmla="*/ 180 w 180"/>
                <a:gd name="T23" fmla="*/ 346 h 363"/>
                <a:gd name="T24" fmla="*/ 162 w 180"/>
                <a:gd name="T25" fmla="*/ 346 h 363"/>
                <a:gd name="T26" fmla="*/ 112 w 180"/>
                <a:gd name="T27" fmla="*/ 320 h 363"/>
                <a:gd name="T28" fmla="*/ 112 w 180"/>
                <a:gd name="T29" fmla="*/ 14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0" h="363">
                  <a:moveTo>
                    <a:pt x="112" y="14"/>
                  </a:moveTo>
                  <a:cubicBezTo>
                    <a:pt x="112" y="1"/>
                    <a:pt x="112" y="0"/>
                    <a:pt x="99" y="0"/>
                  </a:cubicBezTo>
                  <a:cubicBezTo>
                    <a:pt x="65" y="35"/>
                    <a:pt x="17" y="35"/>
                    <a:pt x="0" y="35"/>
                  </a:cubicBezTo>
                  <a:lnTo>
                    <a:pt x="0" y="52"/>
                  </a:lnTo>
                  <a:cubicBezTo>
                    <a:pt x="11" y="52"/>
                    <a:pt x="43" y="52"/>
                    <a:pt x="71" y="38"/>
                  </a:cubicBezTo>
                  <a:lnTo>
                    <a:pt x="71" y="320"/>
                  </a:lnTo>
                  <a:cubicBezTo>
                    <a:pt x="71" y="340"/>
                    <a:pt x="70" y="346"/>
                    <a:pt x="21" y="346"/>
                  </a:cubicBezTo>
                  <a:lnTo>
                    <a:pt x="3" y="346"/>
                  </a:lnTo>
                  <a:lnTo>
                    <a:pt x="3" y="363"/>
                  </a:lnTo>
                  <a:cubicBezTo>
                    <a:pt x="22" y="362"/>
                    <a:pt x="70" y="362"/>
                    <a:pt x="92" y="362"/>
                  </a:cubicBezTo>
                  <a:cubicBezTo>
                    <a:pt x="113" y="362"/>
                    <a:pt x="161" y="362"/>
                    <a:pt x="180" y="363"/>
                  </a:cubicBezTo>
                  <a:lnTo>
                    <a:pt x="180" y="346"/>
                  </a:lnTo>
                  <a:lnTo>
                    <a:pt x="162" y="346"/>
                  </a:lnTo>
                  <a:cubicBezTo>
                    <a:pt x="113" y="346"/>
                    <a:pt x="112" y="340"/>
                    <a:pt x="112" y="320"/>
                  </a:cubicBezTo>
                  <a:lnTo>
                    <a:pt x="112" y="1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58" name="Rectangle 290">
              <a:extLst>
                <a:ext uri="{FF2B5EF4-FFF2-40B4-BE49-F238E27FC236}">
                  <a16:creationId xmlns:a16="http://schemas.microsoft.com/office/drawing/2014/main" id="{89E770F3-77DF-4D49-8C66-772DDC5F25E9}"/>
                </a:ext>
              </a:extLst>
            </p:cNvPr>
            <p:cNvSpPr>
              <a:spLocks noChangeArrowheads="1"/>
            </p:cNvSpPr>
            <p:nvPr>
              <p:custDataLst>
                <p:tags r:id="rId81"/>
              </p:custDataLst>
            </p:nvPr>
          </p:nvSpPr>
          <p:spPr bwMode="auto">
            <a:xfrm>
              <a:off x="4740275" y="4548183"/>
              <a:ext cx="227013" cy="7938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59" name="Freeform 291">
              <a:extLst>
                <a:ext uri="{FF2B5EF4-FFF2-40B4-BE49-F238E27FC236}">
                  <a16:creationId xmlns:a16="http://schemas.microsoft.com/office/drawing/2014/main" id="{BB66C5F4-AEB2-487A-94EE-BE3E1FA558B4}"/>
                </a:ext>
              </a:extLst>
            </p:cNvPr>
            <p:cNvSpPr>
              <a:spLocks/>
            </p:cNvSpPr>
            <p:nvPr>
              <p:custDataLst>
                <p:tags r:id="rId82"/>
              </p:custDataLst>
            </p:nvPr>
          </p:nvSpPr>
          <p:spPr bwMode="auto">
            <a:xfrm>
              <a:off x="4746625" y="4643433"/>
              <a:ext cx="71438" cy="82550"/>
            </a:xfrm>
            <a:custGeom>
              <a:avLst/>
              <a:gdLst>
                <a:gd name="T0" fmla="*/ 32 w 222"/>
                <a:gd name="T1" fmla="*/ 209 h 247"/>
                <a:gd name="T2" fmla="*/ 27 w 222"/>
                <a:gd name="T3" fmla="*/ 232 h 247"/>
                <a:gd name="T4" fmla="*/ 43 w 222"/>
                <a:gd name="T5" fmla="*/ 247 h 247"/>
                <a:gd name="T6" fmla="*/ 63 w 222"/>
                <a:gd name="T7" fmla="*/ 232 h 247"/>
                <a:gd name="T8" fmla="*/ 85 w 222"/>
                <a:gd name="T9" fmla="*/ 145 h 247"/>
                <a:gd name="T10" fmla="*/ 103 w 222"/>
                <a:gd name="T11" fmla="*/ 74 h 247"/>
                <a:gd name="T12" fmla="*/ 133 w 222"/>
                <a:gd name="T13" fmla="*/ 30 h 247"/>
                <a:gd name="T14" fmla="*/ 177 w 222"/>
                <a:gd name="T15" fmla="*/ 12 h 247"/>
                <a:gd name="T16" fmla="*/ 200 w 222"/>
                <a:gd name="T17" fmla="*/ 18 h 247"/>
                <a:gd name="T18" fmla="*/ 171 w 222"/>
                <a:gd name="T19" fmla="*/ 48 h 247"/>
                <a:gd name="T20" fmla="*/ 192 w 222"/>
                <a:gd name="T21" fmla="*/ 67 h 247"/>
                <a:gd name="T22" fmla="*/ 222 w 222"/>
                <a:gd name="T23" fmla="*/ 35 h 247"/>
                <a:gd name="T24" fmla="*/ 177 w 222"/>
                <a:gd name="T25" fmla="*/ 0 h 247"/>
                <a:gd name="T26" fmla="*/ 107 w 222"/>
                <a:gd name="T27" fmla="*/ 42 h 247"/>
                <a:gd name="T28" fmla="*/ 57 w 222"/>
                <a:gd name="T29" fmla="*/ 0 h 247"/>
                <a:gd name="T30" fmla="*/ 17 w 222"/>
                <a:gd name="T31" fmla="*/ 31 h 247"/>
                <a:gd name="T32" fmla="*/ 0 w 222"/>
                <a:gd name="T33" fmla="*/ 84 h 247"/>
                <a:gd name="T34" fmla="*/ 7 w 222"/>
                <a:gd name="T35" fmla="*/ 89 h 247"/>
                <a:gd name="T36" fmla="*/ 16 w 222"/>
                <a:gd name="T37" fmla="*/ 77 h 247"/>
                <a:gd name="T38" fmla="*/ 56 w 222"/>
                <a:gd name="T39" fmla="*/ 12 h 247"/>
                <a:gd name="T40" fmla="*/ 73 w 222"/>
                <a:gd name="T41" fmla="*/ 37 h 247"/>
                <a:gd name="T42" fmla="*/ 64 w 222"/>
                <a:gd name="T43" fmla="*/ 83 h 247"/>
                <a:gd name="T44" fmla="*/ 32 w 222"/>
                <a:gd name="T45" fmla="*/ 20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2" h="247">
                  <a:moveTo>
                    <a:pt x="32" y="209"/>
                  </a:moveTo>
                  <a:cubicBezTo>
                    <a:pt x="31" y="217"/>
                    <a:pt x="27" y="229"/>
                    <a:pt x="27" y="232"/>
                  </a:cubicBezTo>
                  <a:cubicBezTo>
                    <a:pt x="27" y="242"/>
                    <a:pt x="35" y="247"/>
                    <a:pt x="43" y="247"/>
                  </a:cubicBezTo>
                  <a:cubicBezTo>
                    <a:pt x="50" y="247"/>
                    <a:pt x="60" y="242"/>
                    <a:pt x="63" y="232"/>
                  </a:cubicBezTo>
                  <a:cubicBezTo>
                    <a:pt x="65" y="229"/>
                    <a:pt x="83" y="155"/>
                    <a:pt x="85" y="145"/>
                  </a:cubicBezTo>
                  <a:cubicBezTo>
                    <a:pt x="90" y="127"/>
                    <a:pt x="99" y="89"/>
                    <a:pt x="103" y="74"/>
                  </a:cubicBezTo>
                  <a:cubicBezTo>
                    <a:pt x="105" y="67"/>
                    <a:pt x="120" y="42"/>
                    <a:pt x="133" y="30"/>
                  </a:cubicBezTo>
                  <a:cubicBezTo>
                    <a:pt x="138" y="26"/>
                    <a:pt x="153" y="12"/>
                    <a:pt x="177" y="12"/>
                  </a:cubicBezTo>
                  <a:cubicBezTo>
                    <a:pt x="191" y="12"/>
                    <a:pt x="199" y="18"/>
                    <a:pt x="200" y="18"/>
                  </a:cubicBezTo>
                  <a:cubicBezTo>
                    <a:pt x="183" y="21"/>
                    <a:pt x="171" y="34"/>
                    <a:pt x="171" y="48"/>
                  </a:cubicBezTo>
                  <a:cubicBezTo>
                    <a:pt x="171" y="57"/>
                    <a:pt x="177" y="67"/>
                    <a:pt x="192" y="67"/>
                  </a:cubicBezTo>
                  <a:cubicBezTo>
                    <a:pt x="207" y="67"/>
                    <a:pt x="222" y="55"/>
                    <a:pt x="222" y="35"/>
                  </a:cubicBezTo>
                  <a:cubicBezTo>
                    <a:pt x="222" y="16"/>
                    <a:pt x="205" y="0"/>
                    <a:pt x="177" y="0"/>
                  </a:cubicBezTo>
                  <a:cubicBezTo>
                    <a:pt x="141" y="0"/>
                    <a:pt x="117" y="26"/>
                    <a:pt x="107" y="42"/>
                  </a:cubicBezTo>
                  <a:cubicBezTo>
                    <a:pt x="103" y="17"/>
                    <a:pt x="83" y="0"/>
                    <a:pt x="57" y="0"/>
                  </a:cubicBezTo>
                  <a:cubicBezTo>
                    <a:pt x="32" y="0"/>
                    <a:pt x="22" y="21"/>
                    <a:pt x="17" y="31"/>
                  </a:cubicBezTo>
                  <a:cubicBezTo>
                    <a:pt x="7" y="49"/>
                    <a:pt x="0" y="82"/>
                    <a:pt x="0" y="84"/>
                  </a:cubicBezTo>
                  <a:cubicBezTo>
                    <a:pt x="0" y="89"/>
                    <a:pt x="6" y="89"/>
                    <a:pt x="7" y="89"/>
                  </a:cubicBezTo>
                  <a:cubicBezTo>
                    <a:pt x="12" y="89"/>
                    <a:pt x="13" y="89"/>
                    <a:pt x="16" y="77"/>
                  </a:cubicBezTo>
                  <a:cubicBezTo>
                    <a:pt x="25" y="38"/>
                    <a:pt x="36" y="12"/>
                    <a:pt x="56" y="12"/>
                  </a:cubicBezTo>
                  <a:cubicBezTo>
                    <a:pt x="65" y="12"/>
                    <a:pt x="73" y="16"/>
                    <a:pt x="73" y="37"/>
                  </a:cubicBezTo>
                  <a:cubicBezTo>
                    <a:pt x="73" y="48"/>
                    <a:pt x="71" y="54"/>
                    <a:pt x="64" y="83"/>
                  </a:cubicBezTo>
                  <a:lnTo>
                    <a:pt x="32" y="20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60" name="Freeform 292">
              <a:extLst>
                <a:ext uri="{FF2B5EF4-FFF2-40B4-BE49-F238E27FC236}">
                  <a16:creationId xmlns:a16="http://schemas.microsoft.com/office/drawing/2014/main" id="{D2202ED9-8C09-41C5-86B7-4604F7482799}"/>
                </a:ext>
              </a:extLst>
            </p:cNvPr>
            <p:cNvSpPr>
              <a:spLocks/>
            </p:cNvSpPr>
            <p:nvPr>
              <p:custDataLst>
                <p:tags r:id="rId83"/>
              </p:custDataLst>
            </p:nvPr>
          </p:nvSpPr>
          <p:spPr bwMode="auto">
            <a:xfrm>
              <a:off x="4833937" y="4662483"/>
              <a:ext cx="46038" cy="88900"/>
            </a:xfrm>
            <a:custGeom>
              <a:avLst/>
              <a:gdLst>
                <a:gd name="T0" fmla="*/ 87 w 140"/>
                <a:gd name="T1" fmla="*/ 11 h 265"/>
                <a:gd name="T2" fmla="*/ 75 w 140"/>
                <a:gd name="T3" fmla="*/ 0 h 265"/>
                <a:gd name="T4" fmla="*/ 0 w 140"/>
                <a:gd name="T5" fmla="*/ 25 h 265"/>
                <a:gd name="T6" fmla="*/ 0 w 140"/>
                <a:gd name="T7" fmla="*/ 38 h 265"/>
                <a:gd name="T8" fmla="*/ 55 w 140"/>
                <a:gd name="T9" fmla="*/ 28 h 265"/>
                <a:gd name="T10" fmla="*/ 55 w 140"/>
                <a:gd name="T11" fmla="*/ 232 h 265"/>
                <a:gd name="T12" fmla="*/ 16 w 140"/>
                <a:gd name="T13" fmla="*/ 251 h 265"/>
                <a:gd name="T14" fmla="*/ 2 w 140"/>
                <a:gd name="T15" fmla="*/ 251 h 265"/>
                <a:gd name="T16" fmla="*/ 2 w 140"/>
                <a:gd name="T17" fmla="*/ 265 h 265"/>
                <a:gd name="T18" fmla="*/ 71 w 140"/>
                <a:gd name="T19" fmla="*/ 263 h 265"/>
                <a:gd name="T20" fmla="*/ 140 w 140"/>
                <a:gd name="T21" fmla="*/ 265 h 265"/>
                <a:gd name="T22" fmla="*/ 140 w 140"/>
                <a:gd name="T23" fmla="*/ 251 h 265"/>
                <a:gd name="T24" fmla="*/ 126 w 140"/>
                <a:gd name="T25" fmla="*/ 251 h 265"/>
                <a:gd name="T26" fmla="*/ 87 w 140"/>
                <a:gd name="T27" fmla="*/ 232 h 265"/>
                <a:gd name="T28" fmla="*/ 87 w 140"/>
                <a:gd name="T29" fmla="*/ 1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" h="265">
                  <a:moveTo>
                    <a:pt x="87" y="11"/>
                  </a:moveTo>
                  <a:cubicBezTo>
                    <a:pt x="87" y="0"/>
                    <a:pt x="86" y="0"/>
                    <a:pt x="75" y="0"/>
                  </a:cubicBezTo>
                  <a:cubicBezTo>
                    <a:pt x="59" y="16"/>
                    <a:pt x="38" y="25"/>
                    <a:pt x="0" y="25"/>
                  </a:cubicBezTo>
                  <a:lnTo>
                    <a:pt x="0" y="38"/>
                  </a:lnTo>
                  <a:cubicBezTo>
                    <a:pt x="10" y="38"/>
                    <a:pt x="32" y="38"/>
                    <a:pt x="55" y="28"/>
                  </a:cubicBezTo>
                  <a:lnTo>
                    <a:pt x="55" y="232"/>
                  </a:lnTo>
                  <a:cubicBezTo>
                    <a:pt x="55" y="247"/>
                    <a:pt x="54" y="251"/>
                    <a:pt x="16" y="251"/>
                  </a:cubicBezTo>
                  <a:lnTo>
                    <a:pt x="2" y="251"/>
                  </a:lnTo>
                  <a:lnTo>
                    <a:pt x="2" y="265"/>
                  </a:lnTo>
                  <a:cubicBezTo>
                    <a:pt x="18" y="263"/>
                    <a:pt x="53" y="263"/>
                    <a:pt x="71" y="263"/>
                  </a:cubicBezTo>
                  <a:cubicBezTo>
                    <a:pt x="89" y="263"/>
                    <a:pt x="123" y="263"/>
                    <a:pt x="140" y="265"/>
                  </a:cubicBezTo>
                  <a:lnTo>
                    <a:pt x="140" y="251"/>
                  </a:lnTo>
                  <a:lnTo>
                    <a:pt x="126" y="251"/>
                  </a:lnTo>
                  <a:cubicBezTo>
                    <a:pt x="88" y="251"/>
                    <a:pt x="87" y="247"/>
                    <a:pt x="87" y="232"/>
                  </a:cubicBezTo>
                  <a:lnTo>
                    <a:pt x="87" y="1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61" name="Freeform 293">
              <a:extLst>
                <a:ext uri="{FF2B5EF4-FFF2-40B4-BE49-F238E27FC236}">
                  <a16:creationId xmlns:a16="http://schemas.microsoft.com/office/drawing/2014/main" id="{AE1D7A80-AA46-47E4-A2D2-E4295A077522}"/>
                </a:ext>
              </a:extLst>
            </p:cNvPr>
            <p:cNvSpPr>
              <a:spLocks/>
            </p:cNvSpPr>
            <p:nvPr>
              <p:custDataLst>
                <p:tags r:id="rId84"/>
              </p:custDataLst>
            </p:nvPr>
          </p:nvSpPr>
          <p:spPr bwMode="auto">
            <a:xfrm>
              <a:off x="4897437" y="4662483"/>
              <a:ext cx="55563" cy="88900"/>
            </a:xfrm>
            <a:custGeom>
              <a:avLst/>
              <a:gdLst>
                <a:gd name="T0" fmla="*/ 92 w 169"/>
                <a:gd name="T1" fmla="*/ 183 h 265"/>
                <a:gd name="T2" fmla="*/ 121 w 169"/>
                <a:gd name="T3" fmla="*/ 159 h 265"/>
                <a:gd name="T4" fmla="*/ 169 w 169"/>
                <a:gd name="T5" fmla="*/ 78 h 265"/>
                <a:gd name="T6" fmla="*/ 80 w 169"/>
                <a:gd name="T7" fmla="*/ 0 h 265"/>
                <a:gd name="T8" fmla="*/ 0 w 169"/>
                <a:gd name="T9" fmla="*/ 71 h 265"/>
                <a:gd name="T10" fmla="*/ 22 w 169"/>
                <a:gd name="T11" fmla="*/ 94 h 265"/>
                <a:gd name="T12" fmla="*/ 42 w 169"/>
                <a:gd name="T13" fmla="*/ 73 h 265"/>
                <a:gd name="T14" fmla="*/ 18 w 169"/>
                <a:gd name="T15" fmla="*/ 52 h 265"/>
                <a:gd name="T16" fmla="*/ 75 w 169"/>
                <a:gd name="T17" fmla="*/ 13 h 265"/>
                <a:gd name="T18" fmla="*/ 131 w 169"/>
                <a:gd name="T19" fmla="*/ 78 h 265"/>
                <a:gd name="T20" fmla="*/ 55 w 169"/>
                <a:gd name="T21" fmla="*/ 198 h 265"/>
                <a:gd name="T22" fmla="*/ 5 w 169"/>
                <a:gd name="T23" fmla="*/ 250 h 265"/>
                <a:gd name="T24" fmla="*/ 0 w 169"/>
                <a:gd name="T25" fmla="*/ 265 h 265"/>
                <a:gd name="T26" fmla="*/ 158 w 169"/>
                <a:gd name="T27" fmla="*/ 265 h 265"/>
                <a:gd name="T28" fmla="*/ 169 w 169"/>
                <a:gd name="T29" fmla="*/ 193 h 265"/>
                <a:gd name="T30" fmla="*/ 157 w 169"/>
                <a:gd name="T31" fmla="*/ 193 h 265"/>
                <a:gd name="T32" fmla="*/ 148 w 169"/>
                <a:gd name="T33" fmla="*/ 229 h 265"/>
                <a:gd name="T34" fmla="*/ 109 w 169"/>
                <a:gd name="T35" fmla="*/ 232 h 265"/>
                <a:gd name="T36" fmla="*/ 38 w 169"/>
                <a:gd name="T37" fmla="*/ 232 h 265"/>
                <a:gd name="T38" fmla="*/ 92 w 169"/>
                <a:gd name="T39" fmla="*/ 18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265">
                  <a:moveTo>
                    <a:pt x="92" y="183"/>
                  </a:moveTo>
                  <a:cubicBezTo>
                    <a:pt x="98" y="177"/>
                    <a:pt x="115" y="164"/>
                    <a:pt x="121" y="159"/>
                  </a:cubicBezTo>
                  <a:cubicBezTo>
                    <a:pt x="146" y="136"/>
                    <a:pt x="169" y="114"/>
                    <a:pt x="169" y="78"/>
                  </a:cubicBezTo>
                  <a:cubicBezTo>
                    <a:pt x="169" y="30"/>
                    <a:pt x="130" y="0"/>
                    <a:pt x="80" y="0"/>
                  </a:cubicBezTo>
                  <a:cubicBezTo>
                    <a:pt x="32" y="0"/>
                    <a:pt x="0" y="36"/>
                    <a:pt x="0" y="71"/>
                  </a:cubicBezTo>
                  <a:cubicBezTo>
                    <a:pt x="0" y="91"/>
                    <a:pt x="16" y="94"/>
                    <a:pt x="22" y="94"/>
                  </a:cubicBezTo>
                  <a:cubicBezTo>
                    <a:pt x="30" y="94"/>
                    <a:pt x="42" y="88"/>
                    <a:pt x="42" y="73"/>
                  </a:cubicBezTo>
                  <a:cubicBezTo>
                    <a:pt x="42" y="52"/>
                    <a:pt x="22" y="52"/>
                    <a:pt x="18" y="52"/>
                  </a:cubicBezTo>
                  <a:cubicBezTo>
                    <a:pt x="29" y="23"/>
                    <a:pt x="56" y="13"/>
                    <a:pt x="75" y="13"/>
                  </a:cubicBezTo>
                  <a:cubicBezTo>
                    <a:pt x="112" y="13"/>
                    <a:pt x="131" y="44"/>
                    <a:pt x="131" y="78"/>
                  </a:cubicBezTo>
                  <a:cubicBezTo>
                    <a:pt x="131" y="119"/>
                    <a:pt x="102" y="149"/>
                    <a:pt x="55" y="198"/>
                  </a:cubicBezTo>
                  <a:lnTo>
                    <a:pt x="5" y="250"/>
                  </a:lnTo>
                  <a:cubicBezTo>
                    <a:pt x="0" y="254"/>
                    <a:pt x="0" y="255"/>
                    <a:pt x="0" y="265"/>
                  </a:cubicBezTo>
                  <a:lnTo>
                    <a:pt x="158" y="265"/>
                  </a:lnTo>
                  <a:lnTo>
                    <a:pt x="169" y="193"/>
                  </a:lnTo>
                  <a:lnTo>
                    <a:pt x="157" y="193"/>
                  </a:lnTo>
                  <a:cubicBezTo>
                    <a:pt x="156" y="201"/>
                    <a:pt x="153" y="221"/>
                    <a:pt x="148" y="229"/>
                  </a:cubicBezTo>
                  <a:cubicBezTo>
                    <a:pt x="145" y="232"/>
                    <a:pt x="115" y="232"/>
                    <a:pt x="109" y="232"/>
                  </a:cubicBezTo>
                  <a:lnTo>
                    <a:pt x="38" y="232"/>
                  </a:lnTo>
                  <a:lnTo>
                    <a:pt x="92" y="18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62" name="Freeform 294">
              <a:extLst>
                <a:ext uri="{FF2B5EF4-FFF2-40B4-BE49-F238E27FC236}">
                  <a16:creationId xmlns:a16="http://schemas.microsoft.com/office/drawing/2014/main" id="{7790F13F-FCDC-4B24-80A5-0F29F518D1DA}"/>
                </a:ext>
              </a:extLst>
            </p:cNvPr>
            <p:cNvSpPr>
              <a:spLocks/>
            </p:cNvSpPr>
            <p:nvPr>
              <p:custDataLst>
                <p:tags r:id="rId85"/>
              </p:custDataLst>
            </p:nvPr>
          </p:nvSpPr>
          <p:spPr bwMode="auto">
            <a:xfrm>
              <a:off x="4997450" y="4516433"/>
              <a:ext cx="87313" cy="84138"/>
            </a:xfrm>
            <a:custGeom>
              <a:avLst/>
              <a:gdLst>
                <a:gd name="T0" fmla="*/ 2 w 267"/>
                <a:gd name="T1" fmla="*/ 220 h 248"/>
                <a:gd name="T2" fmla="*/ 0 w 267"/>
                <a:gd name="T3" fmla="*/ 233 h 248"/>
                <a:gd name="T4" fmla="*/ 15 w 267"/>
                <a:gd name="T5" fmla="*/ 248 h 248"/>
                <a:gd name="T6" fmla="*/ 39 w 267"/>
                <a:gd name="T7" fmla="*/ 217 h 248"/>
                <a:gd name="T8" fmla="*/ 65 w 267"/>
                <a:gd name="T9" fmla="*/ 116 h 248"/>
                <a:gd name="T10" fmla="*/ 158 w 267"/>
                <a:gd name="T11" fmla="*/ 163 h 248"/>
                <a:gd name="T12" fmla="*/ 157 w 267"/>
                <a:gd name="T13" fmla="*/ 175 h 248"/>
                <a:gd name="T14" fmla="*/ 155 w 267"/>
                <a:gd name="T15" fmla="*/ 194 h 248"/>
                <a:gd name="T16" fmla="*/ 205 w 267"/>
                <a:gd name="T17" fmla="*/ 248 h 248"/>
                <a:gd name="T18" fmla="*/ 247 w 267"/>
                <a:gd name="T19" fmla="*/ 219 h 248"/>
                <a:gd name="T20" fmla="*/ 267 w 267"/>
                <a:gd name="T21" fmla="*/ 164 h 248"/>
                <a:gd name="T22" fmla="*/ 261 w 267"/>
                <a:gd name="T23" fmla="*/ 158 h 248"/>
                <a:gd name="T24" fmla="*/ 253 w 267"/>
                <a:gd name="T25" fmla="*/ 168 h 248"/>
                <a:gd name="T26" fmla="*/ 206 w 267"/>
                <a:gd name="T27" fmla="*/ 236 h 248"/>
                <a:gd name="T28" fmla="*/ 188 w 267"/>
                <a:gd name="T29" fmla="*/ 209 h 248"/>
                <a:gd name="T30" fmla="*/ 193 w 267"/>
                <a:gd name="T31" fmla="*/ 179 h 248"/>
                <a:gd name="T32" fmla="*/ 196 w 267"/>
                <a:gd name="T33" fmla="*/ 161 h 248"/>
                <a:gd name="T34" fmla="*/ 90 w 267"/>
                <a:gd name="T35" fmla="*/ 105 h 248"/>
                <a:gd name="T36" fmla="*/ 140 w 267"/>
                <a:gd name="T37" fmla="*/ 68 h 248"/>
                <a:gd name="T38" fmla="*/ 203 w 267"/>
                <a:gd name="T39" fmla="*/ 24 h 248"/>
                <a:gd name="T40" fmla="*/ 200 w 267"/>
                <a:gd name="T41" fmla="*/ 36 h 248"/>
                <a:gd name="T42" fmla="*/ 221 w 267"/>
                <a:gd name="T43" fmla="*/ 55 h 248"/>
                <a:gd name="T44" fmla="*/ 250 w 267"/>
                <a:gd name="T45" fmla="*/ 26 h 248"/>
                <a:gd name="T46" fmla="*/ 228 w 267"/>
                <a:gd name="T47" fmla="*/ 6 h 248"/>
                <a:gd name="T48" fmla="*/ 139 w 267"/>
                <a:gd name="T49" fmla="*/ 54 h 248"/>
                <a:gd name="T50" fmla="*/ 69 w 267"/>
                <a:gd name="T51" fmla="*/ 100 h 248"/>
                <a:gd name="T52" fmla="*/ 80 w 267"/>
                <a:gd name="T53" fmla="*/ 58 h 248"/>
                <a:gd name="T54" fmla="*/ 90 w 267"/>
                <a:gd name="T55" fmla="*/ 15 h 248"/>
                <a:gd name="T56" fmla="*/ 74 w 267"/>
                <a:gd name="T57" fmla="*/ 0 h 248"/>
                <a:gd name="T58" fmla="*/ 52 w 267"/>
                <a:gd name="T59" fmla="*/ 20 h 248"/>
                <a:gd name="T60" fmla="*/ 2 w 267"/>
                <a:gd name="T61" fmla="*/ 22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7" h="248">
                  <a:moveTo>
                    <a:pt x="2" y="220"/>
                  </a:moveTo>
                  <a:cubicBezTo>
                    <a:pt x="0" y="228"/>
                    <a:pt x="0" y="229"/>
                    <a:pt x="0" y="233"/>
                  </a:cubicBezTo>
                  <a:cubicBezTo>
                    <a:pt x="0" y="243"/>
                    <a:pt x="7" y="248"/>
                    <a:pt x="15" y="248"/>
                  </a:cubicBezTo>
                  <a:cubicBezTo>
                    <a:pt x="32" y="248"/>
                    <a:pt x="35" y="235"/>
                    <a:pt x="39" y="217"/>
                  </a:cubicBezTo>
                  <a:cubicBezTo>
                    <a:pt x="45" y="197"/>
                    <a:pt x="42" y="208"/>
                    <a:pt x="65" y="116"/>
                  </a:cubicBezTo>
                  <a:cubicBezTo>
                    <a:pt x="111" y="118"/>
                    <a:pt x="158" y="127"/>
                    <a:pt x="158" y="163"/>
                  </a:cubicBezTo>
                  <a:cubicBezTo>
                    <a:pt x="158" y="166"/>
                    <a:pt x="158" y="169"/>
                    <a:pt x="157" y="175"/>
                  </a:cubicBezTo>
                  <a:cubicBezTo>
                    <a:pt x="155" y="183"/>
                    <a:pt x="155" y="189"/>
                    <a:pt x="155" y="194"/>
                  </a:cubicBezTo>
                  <a:cubicBezTo>
                    <a:pt x="155" y="226"/>
                    <a:pt x="176" y="248"/>
                    <a:pt x="205" y="248"/>
                  </a:cubicBezTo>
                  <a:cubicBezTo>
                    <a:pt x="222" y="248"/>
                    <a:pt x="236" y="238"/>
                    <a:pt x="247" y="219"/>
                  </a:cubicBezTo>
                  <a:cubicBezTo>
                    <a:pt x="261" y="196"/>
                    <a:pt x="267" y="165"/>
                    <a:pt x="267" y="164"/>
                  </a:cubicBezTo>
                  <a:cubicBezTo>
                    <a:pt x="267" y="158"/>
                    <a:pt x="263" y="158"/>
                    <a:pt x="261" y="158"/>
                  </a:cubicBezTo>
                  <a:cubicBezTo>
                    <a:pt x="256" y="158"/>
                    <a:pt x="255" y="160"/>
                    <a:pt x="253" y="168"/>
                  </a:cubicBezTo>
                  <a:cubicBezTo>
                    <a:pt x="243" y="206"/>
                    <a:pt x="230" y="236"/>
                    <a:pt x="206" y="236"/>
                  </a:cubicBezTo>
                  <a:cubicBezTo>
                    <a:pt x="194" y="236"/>
                    <a:pt x="188" y="229"/>
                    <a:pt x="188" y="209"/>
                  </a:cubicBezTo>
                  <a:cubicBezTo>
                    <a:pt x="188" y="201"/>
                    <a:pt x="191" y="188"/>
                    <a:pt x="193" y="179"/>
                  </a:cubicBezTo>
                  <a:cubicBezTo>
                    <a:pt x="194" y="174"/>
                    <a:pt x="196" y="167"/>
                    <a:pt x="196" y="161"/>
                  </a:cubicBezTo>
                  <a:cubicBezTo>
                    <a:pt x="196" y="110"/>
                    <a:pt x="120" y="106"/>
                    <a:pt x="90" y="105"/>
                  </a:cubicBezTo>
                  <a:cubicBezTo>
                    <a:pt x="108" y="95"/>
                    <a:pt x="125" y="80"/>
                    <a:pt x="140" y="68"/>
                  </a:cubicBezTo>
                  <a:cubicBezTo>
                    <a:pt x="165" y="46"/>
                    <a:pt x="181" y="33"/>
                    <a:pt x="203" y="24"/>
                  </a:cubicBezTo>
                  <a:cubicBezTo>
                    <a:pt x="202" y="27"/>
                    <a:pt x="200" y="33"/>
                    <a:pt x="200" y="36"/>
                  </a:cubicBezTo>
                  <a:cubicBezTo>
                    <a:pt x="200" y="42"/>
                    <a:pt x="204" y="55"/>
                    <a:pt x="221" y="55"/>
                  </a:cubicBezTo>
                  <a:cubicBezTo>
                    <a:pt x="238" y="55"/>
                    <a:pt x="250" y="39"/>
                    <a:pt x="250" y="26"/>
                  </a:cubicBezTo>
                  <a:cubicBezTo>
                    <a:pt x="250" y="21"/>
                    <a:pt x="248" y="6"/>
                    <a:pt x="228" y="6"/>
                  </a:cubicBezTo>
                  <a:cubicBezTo>
                    <a:pt x="195" y="6"/>
                    <a:pt x="163" y="34"/>
                    <a:pt x="139" y="54"/>
                  </a:cubicBezTo>
                  <a:cubicBezTo>
                    <a:pt x="102" y="86"/>
                    <a:pt x="89" y="94"/>
                    <a:pt x="69" y="100"/>
                  </a:cubicBezTo>
                  <a:cubicBezTo>
                    <a:pt x="71" y="94"/>
                    <a:pt x="77" y="67"/>
                    <a:pt x="80" y="58"/>
                  </a:cubicBezTo>
                  <a:cubicBezTo>
                    <a:pt x="83" y="44"/>
                    <a:pt x="90" y="18"/>
                    <a:pt x="90" y="15"/>
                  </a:cubicBezTo>
                  <a:cubicBezTo>
                    <a:pt x="90" y="6"/>
                    <a:pt x="83" y="0"/>
                    <a:pt x="74" y="0"/>
                  </a:cubicBezTo>
                  <a:cubicBezTo>
                    <a:pt x="72" y="0"/>
                    <a:pt x="57" y="0"/>
                    <a:pt x="52" y="20"/>
                  </a:cubicBezTo>
                  <a:lnTo>
                    <a:pt x="2" y="2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63" name="Freeform 295">
              <a:extLst>
                <a:ext uri="{FF2B5EF4-FFF2-40B4-BE49-F238E27FC236}">
                  <a16:creationId xmlns:a16="http://schemas.microsoft.com/office/drawing/2014/main" id="{AE0CE0A0-7A9A-4720-B772-413C39C1C606}"/>
                </a:ext>
              </a:extLst>
            </p:cNvPr>
            <p:cNvSpPr>
              <a:spLocks/>
            </p:cNvSpPr>
            <p:nvPr>
              <p:custDataLst>
                <p:tags r:id="rId86"/>
              </p:custDataLst>
            </p:nvPr>
          </p:nvSpPr>
          <p:spPr bwMode="auto">
            <a:xfrm>
              <a:off x="5106987" y="4459283"/>
              <a:ext cx="41275" cy="184150"/>
            </a:xfrm>
            <a:custGeom>
              <a:avLst/>
              <a:gdLst>
                <a:gd name="T0" fmla="*/ 126 w 126"/>
                <a:gd name="T1" fmla="*/ 541 h 546"/>
                <a:gd name="T2" fmla="*/ 117 w 126"/>
                <a:gd name="T3" fmla="*/ 529 h 546"/>
                <a:gd name="T4" fmla="*/ 32 w 126"/>
                <a:gd name="T5" fmla="*/ 273 h 546"/>
                <a:gd name="T6" fmla="*/ 119 w 126"/>
                <a:gd name="T7" fmla="*/ 15 h 546"/>
                <a:gd name="T8" fmla="*/ 126 w 126"/>
                <a:gd name="T9" fmla="*/ 6 h 546"/>
                <a:gd name="T10" fmla="*/ 121 w 126"/>
                <a:gd name="T11" fmla="*/ 0 h 546"/>
                <a:gd name="T12" fmla="*/ 34 w 126"/>
                <a:gd name="T13" fmla="*/ 107 h 546"/>
                <a:gd name="T14" fmla="*/ 0 w 126"/>
                <a:gd name="T15" fmla="*/ 273 h 546"/>
                <a:gd name="T16" fmla="*/ 36 w 126"/>
                <a:gd name="T17" fmla="*/ 443 h 546"/>
                <a:gd name="T18" fmla="*/ 121 w 126"/>
                <a:gd name="T19" fmla="*/ 546 h 546"/>
                <a:gd name="T20" fmla="*/ 126 w 126"/>
                <a:gd name="T21" fmla="*/ 541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546">
                  <a:moveTo>
                    <a:pt x="126" y="541"/>
                  </a:moveTo>
                  <a:cubicBezTo>
                    <a:pt x="126" y="539"/>
                    <a:pt x="126" y="538"/>
                    <a:pt x="117" y="529"/>
                  </a:cubicBezTo>
                  <a:cubicBezTo>
                    <a:pt x="49" y="460"/>
                    <a:pt x="32" y="357"/>
                    <a:pt x="32" y="273"/>
                  </a:cubicBezTo>
                  <a:cubicBezTo>
                    <a:pt x="32" y="178"/>
                    <a:pt x="52" y="83"/>
                    <a:pt x="119" y="15"/>
                  </a:cubicBezTo>
                  <a:cubicBezTo>
                    <a:pt x="126" y="9"/>
                    <a:pt x="126" y="8"/>
                    <a:pt x="126" y="6"/>
                  </a:cubicBezTo>
                  <a:cubicBezTo>
                    <a:pt x="126" y="2"/>
                    <a:pt x="124" y="0"/>
                    <a:pt x="121" y="0"/>
                  </a:cubicBezTo>
                  <a:cubicBezTo>
                    <a:pt x="116" y="0"/>
                    <a:pt x="67" y="38"/>
                    <a:pt x="34" y="107"/>
                  </a:cubicBezTo>
                  <a:cubicBezTo>
                    <a:pt x="6" y="167"/>
                    <a:pt x="0" y="227"/>
                    <a:pt x="0" y="273"/>
                  </a:cubicBezTo>
                  <a:cubicBezTo>
                    <a:pt x="0" y="316"/>
                    <a:pt x="6" y="382"/>
                    <a:pt x="36" y="443"/>
                  </a:cubicBezTo>
                  <a:cubicBezTo>
                    <a:pt x="69" y="511"/>
                    <a:pt x="116" y="546"/>
                    <a:pt x="121" y="546"/>
                  </a:cubicBezTo>
                  <a:cubicBezTo>
                    <a:pt x="124" y="546"/>
                    <a:pt x="126" y="544"/>
                    <a:pt x="126" y="541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64" name="Freeform 296">
              <a:extLst>
                <a:ext uri="{FF2B5EF4-FFF2-40B4-BE49-F238E27FC236}">
                  <a16:creationId xmlns:a16="http://schemas.microsoft.com/office/drawing/2014/main" id="{501324AF-2ABF-45A7-A64B-B37CE1276C9A}"/>
                </a:ext>
              </a:extLst>
            </p:cNvPr>
            <p:cNvSpPr>
              <a:spLocks/>
            </p:cNvSpPr>
            <p:nvPr>
              <p:custDataLst>
                <p:tags r:id="rId87"/>
              </p:custDataLst>
            </p:nvPr>
          </p:nvSpPr>
          <p:spPr bwMode="auto">
            <a:xfrm>
              <a:off x="5167312" y="4475158"/>
              <a:ext cx="71438" cy="122238"/>
            </a:xfrm>
            <a:custGeom>
              <a:avLst/>
              <a:gdLst>
                <a:gd name="T0" fmla="*/ 42 w 218"/>
                <a:gd name="T1" fmla="*/ 321 h 363"/>
                <a:gd name="T2" fmla="*/ 100 w 218"/>
                <a:gd name="T3" fmla="*/ 265 h 363"/>
                <a:gd name="T4" fmla="*/ 218 w 218"/>
                <a:gd name="T5" fmla="*/ 106 h 363"/>
                <a:gd name="T6" fmla="*/ 102 w 218"/>
                <a:gd name="T7" fmla="*/ 0 h 363"/>
                <a:gd name="T8" fmla="*/ 0 w 218"/>
                <a:gd name="T9" fmla="*/ 99 h 363"/>
                <a:gd name="T10" fmla="*/ 29 w 218"/>
                <a:gd name="T11" fmla="*/ 129 h 363"/>
                <a:gd name="T12" fmla="*/ 57 w 218"/>
                <a:gd name="T13" fmla="*/ 101 h 363"/>
                <a:gd name="T14" fmla="*/ 29 w 218"/>
                <a:gd name="T15" fmla="*/ 72 h 363"/>
                <a:gd name="T16" fmla="*/ 21 w 218"/>
                <a:gd name="T17" fmla="*/ 73 h 363"/>
                <a:gd name="T18" fmla="*/ 95 w 218"/>
                <a:gd name="T19" fmla="*/ 17 h 363"/>
                <a:gd name="T20" fmla="*/ 168 w 218"/>
                <a:gd name="T21" fmla="*/ 106 h 363"/>
                <a:gd name="T22" fmla="*/ 111 w 218"/>
                <a:gd name="T23" fmla="*/ 227 h 363"/>
                <a:gd name="T24" fmla="*/ 6 w 218"/>
                <a:gd name="T25" fmla="*/ 343 h 363"/>
                <a:gd name="T26" fmla="*/ 0 w 218"/>
                <a:gd name="T27" fmla="*/ 363 h 363"/>
                <a:gd name="T28" fmla="*/ 203 w 218"/>
                <a:gd name="T29" fmla="*/ 363 h 363"/>
                <a:gd name="T30" fmla="*/ 218 w 218"/>
                <a:gd name="T31" fmla="*/ 269 h 363"/>
                <a:gd name="T32" fmla="*/ 204 w 218"/>
                <a:gd name="T33" fmla="*/ 269 h 363"/>
                <a:gd name="T34" fmla="*/ 192 w 218"/>
                <a:gd name="T35" fmla="*/ 317 h 363"/>
                <a:gd name="T36" fmla="*/ 140 w 218"/>
                <a:gd name="T37" fmla="*/ 321 h 363"/>
                <a:gd name="T38" fmla="*/ 42 w 218"/>
                <a:gd name="T39" fmla="*/ 321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8" h="363">
                  <a:moveTo>
                    <a:pt x="42" y="321"/>
                  </a:moveTo>
                  <a:lnTo>
                    <a:pt x="100" y="265"/>
                  </a:lnTo>
                  <a:cubicBezTo>
                    <a:pt x="185" y="190"/>
                    <a:pt x="218" y="161"/>
                    <a:pt x="218" y="106"/>
                  </a:cubicBezTo>
                  <a:cubicBezTo>
                    <a:pt x="218" y="44"/>
                    <a:pt x="169" y="0"/>
                    <a:pt x="102" y="0"/>
                  </a:cubicBezTo>
                  <a:cubicBezTo>
                    <a:pt x="41" y="0"/>
                    <a:pt x="0" y="50"/>
                    <a:pt x="0" y="99"/>
                  </a:cubicBezTo>
                  <a:cubicBezTo>
                    <a:pt x="0" y="129"/>
                    <a:pt x="27" y="129"/>
                    <a:pt x="29" y="129"/>
                  </a:cubicBezTo>
                  <a:cubicBezTo>
                    <a:pt x="38" y="129"/>
                    <a:pt x="57" y="123"/>
                    <a:pt x="57" y="101"/>
                  </a:cubicBezTo>
                  <a:cubicBezTo>
                    <a:pt x="57" y="86"/>
                    <a:pt x="48" y="72"/>
                    <a:pt x="29" y="72"/>
                  </a:cubicBezTo>
                  <a:cubicBezTo>
                    <a:pt x="24" y="72"/>
                    <a:pt x="23" y="72"/>
                    <a:pt x="21" y="73"/>
                  </a:cubicBezTo>
                  <a:cubicBezTo>
                    <a:pt x="34" y="37"/>
                    <a:pt x="63" y="17"/>
                    <a:pt x="95" y="17"/>
                  </a:cubicBezTo>
                  <a:cubicBezTo>
                    <a:pt x="145" y="17"/>
                    <a:pt x="168" y="61"/>
                    <a:pt x="168" y="106"/>
                  </a:cubicBezTo>
                  <a:cubicBezTo>
                    <a:pt x="168" y="150"/>
                    <a:pt x="141" y="193"/>
                    <a:pt x="111" y="227"/>
                  </a:cubicBezTo>
                  <a:lnTo>
                    <a:pt x="6" y="343"/>
                  </a:lnTo>
                  <a:cubicBezTo>
                    <a:pt x="0" y="349"/>
                    <a:pt x="0" y="350"/>
                    <a:pt x="0" y="363"/>
                  </a:cubicBezTo>
                  <a:lnTo>
                    <a:pt x="203" y="363"/>
                  </a:lnTo>
                  <a:lnTo>
                    <a:pt x="218" y="269"/>
                  </a:lnTo>
                  <a:lnTo>
                    <a:pt x="204" y="269"/>
                  </a:lnTo>
                  <a:cubicBezTo>
                    <a:pt x="201" y="285"/>
                    <a:pt x="198" y="309"/>
                    <a:pt x="192" y="317"/>
                  </a:cubicBezTo>
                  <a:cubicBezTo>
                    <a:pt x="188" y="321"/>
                    <a:pt x="152" y="321"/>
                    <a:pt x="140" y="321"/>
                  </a:cubicBezTo>
                  <a:lnTo>
                    <a:pt x="42" y="32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65" name="Freeform 297">
              <a:extLst>
                <a:ext uri="{FF2B5EF4-FFF2-40B4-BE49-F238E27FC236}">
                  <a16:creationId xmlns:a16="http://schemas.microsoft.com/office/drawing/2014/main" id="{D9EF716A-6FC3-4993-96B4-1C76EF2410FD}"/>
                </a:ext>
              </a:extLst>
            </p:cNvPr>
            <p:cNvSpPr>
              <a:spLocks/>
            </p:cNvSpPr>
            <p:nvPr>
              <p:custDataLst>
                <p:tags r:id="rId88"/>
              </p:custDataLst>
            </p:nvPr>
          </p:nvSpPr>
          <p:spPr bwMode="auto">
            <a:xfrm>
              <a:off x="5257800" y="4459283"/>
              <a:ext cx="41275" cy="184150"/>
            </a:xfrm>
            <a:custGeom>
              <a:avLst/>
              <a:gdLst>
                <a:gd name="T0" fmla="*/ 126 w 126"/>
                <a:gd name="T1" fmla="*/ 273 h 546"/>
                <a:gd name="T2" fmla="*/ 90 w 126"/>
                <a:gd name="T3" fmla="*/ 103 h 546"/>
                <a:gd name="T4" fmla="*/ 5 w 126"/>
                <a:gd name="T5" fmla="*/ 0 h 546"/>
                <a:gd name="T6" fmla="*/ 0 w 126"/>
                <a:gd name="T7" fmla="*/ 6 h 546"/>
                <a:gd name="T8" fmla="*/ 10 w 126"/>
                <a:gd name="T9" fmla="*/ 18 h 546"/>
                <a:gd name="T10" fmla="*/ 95 w 126"/>
                <a:gd name="T11" fmla="*/ 273 h 546"/>
                <a:gd name="T12" fmla="*/ 7 w 126"/>
                <a:gd name="T13" fmla="*/ 531 h 546"/>
                <a:gd name="T14" fmla="*/ 0 w 126"/>
                <a:gd name="T15" fmla="*/ 541 h 546"/>
                <a:gd name="T16" fmla="*/ 5 w 126"/>
                <a:gd name="T17" fmla="*/ 546 h 546"/>
                <a:gd name="T18" fmla="*/ 92 w 126"/>
                <a:gd name="T19" fmla="*/ 440 h 546"/>
                <a:gd name="T20" fmla="*/ 126 w 126"/>
                <a:gd name="T21" fmla="*/ 273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546">
                  <a:moveTo>
                    <a:pt x="126" y="273"/>
                  </a:moveTo>
                  <a:cubicBezTo>
                    <a:pt x="126" y="231"/>
                    <a:pt x="120" y="165"/>
                    <a:pt x="90" y="103"/>
                  </a:cubicBezTo>
                  <a:cubicBezTo>
                    <a:pt x="58" y="36"/>
                    <a:pt x="11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7"/>
                    <a:pt x="0" y="9"/>
                    <a:pt x="10" y="18"/>
                  </a:cubicBezTo>
                  <a:cubicBezTo>
                    <a:pt x="64" y="72"/>
                    <a:pt x="95" y="159"/>
                    <a:pt x="95" y="273"/>
                  </a:cubicBezTo>
                  <a:cubicBezTo>
                    <a:pt x="95" y="367"/>
                    <a:pt x="75" y="463"/>
                    <a:pt x="7" y="531"/>
                  </a:cubicBezTo>
                  <a:cubicBezTo>
                    <a:pt x="0" y="538"/>
                    <a:pt x="0" y="539"/>
                    <a:pt x="0" y="541"/>
                  </a:cubicBezTo>
                  <a:cubicBezTo>
                    <a:pt x="0" y="544"/>
                    <a:pt x="2" y="546"/>
                    <a:pt x="5" y="546"/>
                  </a:cubicBezTo>
                  <a:cubicBezTo>
                    <a:pt x="11" y="546"/>
                    <a:pt x="60" y="509"/>
                    <a:pt x="92" y="440"/>
                  </a:cubicBezTo>
                  <a:cubicBezTo>
                    <a:pt x="120" y="380"/>
                    <a:pt x="126" y="319"/>
                    <a:pt x="126" y="27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66" name="Freeform 298">
              <a:extLst>
                <a:ext uri="{FF2B5EF4-FFF2-40B4-BE49-F238E27FC236}">
                  <a16:creationId xmlns:a16="http://schemas.microsoft.com/office/drawing/2014/main" id="{CC23E02F-7331-4ADB-9631-1F7D6C134F46}"/>
                </a:ext>
              </a:extLst>
            </p:cNvPr>
            <p:cNvSpPr>
              <a:spLocks/>
            </p:cNvSpPr>
            <p:nvPr>
              <p:custDataLst>
                <p:tags r:id="rId89"/>
              </p:custDataLst>
            </p:nvPr>
          </p:nvSpPr>
          <p:spPr bwMode="auto">
            <a:xfrm>
              <a:off x="5326062" y="4459283"/>
              <a:ext cx="50800" cy="58738"/>
            </a:xfrm>
            <a:custGeom>
              <a:avLst/>
              <a:gdLst>
                <a:gd name="T0" fmla="*/ 136 w 155"/>
                <a:gd name="T1" fmla="*/ 133 h 172"/>
                <a:gd name="T2" fmla="*/ 143 w 155"/>
                <a:gd name="T3" fmla="*/ 135 h 172"/>
                <a:gd name="T4" fmla="*/ 155 w 155"/>
                <a:gd name="T5" fmla="*/ 123 h 172"/>
                <a:gd name="T6" fmla="*/ 145 w 155"/>
                <a:gd name="T7" fmla="*/ 111 h 172"/>
                <a:gd name="T8" fmla="*/ 89 w 155"/>
                <a:gd name="T9" fmla="*/ 86 h 172"/>
                <a:gd name="T10" fmla="*/ 136 w 155"/>
                <a:gd name="T11" fmla="*/ 65 h 172"/>
                <a:gd name="T12" fmla="*/ 150 w 155"/>
                <a:gd name="T13" fmla="*/ 59 h 172"/>
                <a:gd name="T14" fmla="*/ 155 w 155"/>
                <a:gd name="T15" fmla="*/ 49 h 172"/>
                <a:gd name="T16" fmla="*/ 141 w 155"/>
                <a:gd name="T17" fmla="*/ 37 h 172"/>
                <a:gd name="T18" fmla="*/ 83 w 155"/>
                <a:gd name="T19" fmla="*/ 76 h 172"/>
                <a:gd name="T20" fmla="*/ 89 w 155"/>
                <a:gd name="T21" fmla="*/ 17 h 172"/>
                <a:gd name="T22" fmla="*/ 77 w 155"/>
                <a:gd name="T23" fmla="*/ 0 h 172"/>
                <a:gd name="T24" fmla="*/ 66 w 155"/>
                <a:gd name="T25" fmla="*/ 11 h 172"/>
                <a:gd name="T26" fmla="*/ 66 w 155"/>
                <a:gd name="T27" fmla="*/ 16 h 172"/>
                <a:gd name="T28" fmla="*/ 71 w 155"/>
                <a:gd name="T29" fmla="*/ 76 h 172"/>
                <a:gd name="T30" fmla="*/ 19 w 155"/>
                <a:gd name="T31" fmla="*/ 39 h 172"/>
                <a:gd name="T32" fmla="*/ 12 w 155"/>
                <a:gd name="T33" fmla="*/ 37 h 172"/>
                <a:gd name="T34" fmla="*/ 0 w 155"/>
                <a:gd name="T35" fmla="*/ 49 h 172"/>
                <a:gd name="T36" fmla="*/ 10 w 155"/>
                <a:gd name="T37" fmla="*/ 61 h 172"/>
                <a:gd name="T38" fmla="*/ 66 w 155"/>
                <a:gd name="T39" fmla="*/ 86 h 172"/>
                <a:gd name="T40" fmla="*/ 19 w 155"/>
                <a:gd name="T41" fmla="*/ 107 h 172"/>
                <a:gd name="T42" fmla="*/ 5 w 155"/>
                <a:gd name="T43" fmla="*/ 113 h 172"/>
                <a:gd name="T44" fmla="*/ 0 w 155"/>
                <a:gd name="T45" fmla="*/ 123 h 172"/>
                <a:gd name="T46" fmla="*/ 12 w 155"/>
                <a:gd name="T47" fmla="*/ 135 h 172"/>
                <a:gd name="T48" fmla="*/ 26 w 155"/>
                <a:gd name="T49" fmla="*/ 128 h 172"/>
                <a:gd name="T50" fmla="*/ 71 w 155"/>
                <a:gd name="T51" fmla="*/ 96 h 172"/>
                <a:gd name="T52" fmla="*/ 66 w 155"/>
                <a:gd name="T53" fmla="*/ 160 h 172"/>
                <a:gd name="T54" fmla="*/ 77 w 155"/>
                <a:gd name="T55" fmla="*/ 172 h 172"/>
                <a:gd name="T56" fmla="*/ 89 w 155"/>
                <a:gd name="T57" fmla="*/ 160 h 172"/>
                <a:gd name="T58" fmla="*/ 87 w 155"/>
                <a:gd name="T59" fmla="*/ 139 h 172"/>
                <a:gd name="T60" fmla="*/ 83 w 155"/>
                <a:gd name="T61" fmla="*/ 96 h 172"/>
                <a:gd name="T62" fmla="*/ 136 w 155"/>
                <a:gd name="T63" fmla="*/ 133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5" h="172">
                  <a:moveTo>
                    <a:pt x="136" y="133"/>
                  </a:moveTo>
                  <a:cubicBezTo>
                    <a:pt x="140" y="135"/>
                    <a:pt x="141" y="135"/>
                    <a:pt x="143" y="135"/>
                  </a:cubicBezTo>
                  <a:cubicBezTo>
                    <a:pt x="150" y="135"/>
                    <a:pt x="155" y="130"/>
                    <a:pt x="155" y="123"/>
                  </a:cubicBezTo>
                  <a:cubicBezTo>
                    <a:pt x="155" y="115"/>
                    <a:pt x="151" y="113"/>
                    <a:pt x="145" y="111"/>
                  </a:cubicBezTo>
                  <a:cubicBezTo>
                    <a:pt x="118" y="98"/>
                    <a:pt x="109" y="94"/>
                    <a:pt x="89" y="86"/>
                  </a:cubicBezTo>
                  <a:lnTo>
                    <a:pt x="136" y="65"/>
                  </a:lnTo>
                  <a:cubicBezTo>
                    <a:pt x="139" y="64"/>
                    <a:pt x="147" y="60"/>
                    <a:pt x="150" y="59"/>
                  </a:cubicBezTo>
                  <a:cubicBezTo>
                    <a:pt x="154" y="57"/>
                    <a:pt x="155" y="53"/>
                    <a:pt x="155" y="49"/>
                  </a:cubicBezTo>
                  <a:cubicBezTo>
                    <a:pt x="155" y="44"/>
                    <a:pt x="153" y="37"/>
                    <a:pt x="141" y="37"/>
                  </a:cubicBezTo>
                  <a:lnTo>
                    <a:pt x="83" y="76"/>
                  </a:lnTo>
                  <a:lnTo>
                    <a:pt x="89" y="17"/>
                  </a:lnTo>
                  <a:cubicBezTo>
                    <a:pt x="90" y="10"/>
                    <a:pt x="89" y="0"/>
                    <a:pt x="77" y="0"/>
                  </a:cubicBezTo>
                  <a:cubicBezTo>
                    <a:pt x="70" y="0"/>
                    <a:pt x="65" y="6"/>
                    <a:pt x="66" y="11"/>
                  </a:cubicBezTo>
                  <a:lnTo>
                    <a:pt x="66" y="16"/>
                  </a:lnTo>
                  <a:lnTo>
                    <a:pt x="71" y="76"/>
                  </a:lnTo>
                  <a:lnTo>
                    <a:pt x="19" y="39"/>
                  </a:lnTo>
                  <a:cubicBezTo>
                    <a:pt x="15" y="37"/>
                    <a:pt x="14" y="37"/>
                    <a:pt x="12" y="37"/>
                  </a:cubicBezTo>
                  <a:cubicBezTo>
                    <a:pt x="5" y="37"/>
                    <a:pt x="0" y="42"/>
                    <a:pt x="0" y="49"/>
                  </a:cubicBezTo>
                  <a:cubicBezTo>
                    <a:pt x="0" y="57"/>
                    <a:pt x="4" y="58"/>
                    <a:pt x="10" y="61"/>
                  </a:cubicBezTo>
                  <a:cubicBezTo>
                    <a:pt x="36" y="73"/>
                    <a:pt x="46" y="78"/>
                    <a:pt x="66" y="86"/>
                  </a:cubicBezTo>
                  <a:lnTo>
                    <a:pt x="19" y="107"/>
                  </a:lnTo>
                  <a:cubicBezTo>
                    <a:pt x="16" y="108"/>
                    <a:pt x="8" y="111"/>
                    <a:pt x="5" y="113"/>
                  </a:cubicBezTo>
                  <a:cubicBezTo>
                    <a:pt x="1" y="115"/>
                    <a:pt x="0" y="119"/>
                    <a:pt x="0" y="123"/>
                  </a:cubicBezTo>
                  <a:cubicBezTo>
                    <a:pt x="0" y="130"/>
                    <a:pt x="5" y="135"/>
                    <a:pt x="12" y="135"/>
                  </a:cubicBezTo>
                  <a:cubicBezTo>
                    <a:pt x="15" y="135"/>
                    <a:pt x="16" y="135"/>
                    <a:pt x="26" y="128"/>
                  </a:cubicBezTo>
                  <a:lnTo>
                    <a:pt x="71" y="96"/>
                  </a:lnTo>
                  <a:lnTo>
                    <a:pt x="66" y="160"/>
                  </a:lnTo>
                  <a:cubicBezTo>
                    <a:pt x="66" y="168"/>
                    <a:pt x="72" y="172"/>
                    <a:pt x="77" y="172"/>
                  </a:cubicBezTo>
                  <a:cubicBezTo>
                    <a:pt x="83" y="172"/>
                    <a:pt x="89" y="168"/>
                    <a:pt x="89" y="160"/>
                  </a:cubicBezTo>
                  <a:cubicBezTo>
                    <a:pt x="89" y="156"/>
                    <a:pt x="88" y="143"/>
                    <a:pt x="87" y="139"/>
                  </a:cubicBezTo>
                  <a:cubicBezTo>
                    <a:pt x="86" y="125"/>
                    <a:pt x="85" y="110"/>
                    <a:pt x="83" y="96"/>
                  </a:cubicBezTo>
                  <a:lnTo>
                    <a:pt x="136" y="13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67" name="Freeform 299">
              <a:extLst>
                <a:ext uri="{FF2B5EF4-FFF2-40B4-BE49-F238E27FC236}">
                  <a16:creationId xmlns:a16="http://schemas.microsoft.com/office/drawing/2014/main" id="{9DD4D2C5-0D85-42D6-978B-66400D3341B3}"/>
                </a:ext>
              </a:extLst>
            </p:cNvPr>
            <p:cNvSpPr>
              <a:spLocks/>
            </p:cNvSpPr>
            <p:nvPr>
              <p:custDataLst>
                <p:tags r:id="rId90"/>
              </p:custDataLst>
            </p:nvPr>
          </p:nvSpPr>
          <p:spPr bwMode="auto">
            <a:xfrm>
              <a:off x="5403850" y="4470395"/>
              <a:ext cx="88900" cy="130175"/>
            </a:xfrm>
            <a:custGeom>
              <a:avLst/>
              <a:gdLst>
                <a:gd name="T0" fmla="*/ 165 w 270"/>
                <a:gd name="T1" fmla="*/ 219 h 386"/>
                <a:gd name="T2" fmla="*/ 223 w 270"/>
                <a:gd name="T3" fmla="*/ 373 h 386"/>
                <a:gd name="T4" fmla="*/ 251 w 270"/>
                <a:gd name="T5" fmla="*/ 385 h 386"/>
                <a:gd name="T6" fmla="*/ 264 w 270"/>
                <a:gd name="T7" fmla="*/ 385 h 386"/>
                <a:gd name="T8" fmla="*/ 270 w 270"/>
                <a:gd name="T9" fmla="*/ 379 h 386"/>
                <a:gd name="T10" fmla="*/ 267 w 270"/>
                <a:gd name="T11" fmla="*/ 374 h 386"/>
                <a:gd name="T12" fmla="*/ 254 w 270"/>
                <a:gd name="T13" fmla="*/ 349 h 386"/>
                <a:gd name="T14" fmla="*/ 143 w 270"/>
                <a:gd name="T15" fmla="*/ 39 h 386"/>
                <a:gd name="T16" fmla="*/ 76 w 270"/>
                <a:gd name="T17" fmla="*/ 0 h 386"/>
                <a:gd name="T18" fmla="*/ 67 w 270"/>
                <a:gd name="T19" fmla="*/ 6 h 386"/>
                <a:gd name="T20" fmla="*/ 72 w 270"/>
                <a:gd name="T21" fmla="*/ 11 h 386"/>
                <a:gd name="T22" fmla="*/ 107 w 270"/>
                <a:gd name="T23" fmla="*/ 55 h 386"/>
                <a:gd name="T24" fmla="*/ 160 w 270"/>
                <a:gd name="T25" fmla="*/ 204 h 386"/>
                <a:gd name="T26" fmla="*/ 9 w 270"/>
                <a:gd name="T27" fmla="*/ 353 h 386"/>
                <a:gd name="T28" fmla="*/ 0 w 270"/>
                <a:gd name="T29" fmla="*/ 370 h 386"/>
                <a:gd name="T30" fmla="*/ 16 w 270"/>
                <a:gd name="T31" fmla="*/ 386 h 386"/>
                <a:gd name="T32" fmla="*/ 34 w 270"/>
                <a:gd name="T33" fmla="*/ 374 h 386"/>
                <a:gd name="T34" fmla="*/ 165 w 270"/>
                <a:gd name="T35" fmla="*/ 219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0" h="386">
                  <a:moveTo>
                    <a:pt x="165" y="219"/>
                  </a:moveTo>
                  <a:cubicBezTo>
                    <a:pt x="188" y="277"/>
                    <a:pt x="214" y="360"/>
                    <a:pt x="223" y="373"/>
                  </a:cubicBezTo>
                  <a:cubicBezTo>
                    <a:pt x="231" y="385"/>
                    <a:pt x="237" y="385"/>
                    <a:pt x="251" y="385"/>
                  </a:cubicBezTo>
                  <a:lnTo>
                    <a:pt x="264" y="385"/>
                  </a:lnTo>
                  <a:cubicBezTo>
                    <a:pt x="269" y="384"/>
                    <a:pt x="270" y="381"/>
                    <a:pt x="270" y="379"/>
                  </a:cubicBezTo>
                  <a:cubicBezTo>
                    <a:pt x="270" y="378"/>
                    <a:pt x="268" y="376"/>
                    <a:pt x="267" y="374"/>
                  </a:cubicBezTo>
                  <a:cubicBezTo>
                    <a:pt x="261" y="368"/>
                    <a:pt x="258" y="360"/>
                    <a:pt x="254" y="349"/>
                  </a:cubicBezTo>
                  <a:lnTo>
                    <a:pt x="143" y="39"/>
                  </a:lnTo>
                  <a:cubicBezTo>
                    <a:pt x="132" y="7"/>
                    <a:pt x="102" y="0"/>
                    <a:pt x="76" y="0"/>
                  </a:cubicBezTo>
                  <a:cubicBezTo>
                    <a:pt x="74" y="0"/>
                    <a:pt x="67" y="0"/>
                    <a:pt x="67" y="6"/>
                  </a:cubicBezTo>
                  <a:cubicBezTo>
                    <a:pt x="67" y="10"/>
                    <a:pt x="71" y="11"/>
                    <a:pt x="72" y="11"/>
                  </a:cubicBezTo>
                  <a:cubicBezTo>
                    <a:pt x="90" y="15"/>
                    <a:pt x="93" y="18"/>
                    <a:pt x="107" y="55"/>
                  </a:cubicBezTo>
                  <a:lnTo>
                    <a:pt x="160" y="204"/>
                  </a:lnTo>
                  <a:lnTo>
                    <a:pt x="9" y="353"/>
                  </a:lnTo>
                  <a:cubicBezTo>
                    <a:pt x="3" y="360"/>
                    <a:pt x="0" y="363"/>
                    <a:pt x="0" y="370"/>
                  </a:cubicBezTo>
                  <a:cubicBezTo>
                    <a:pt x="0" y="379"/>
                    <a:pt x="7" y="386"/>
                    <a:pt x="16" y="386"/>
                  </a:cubicBezTo>
                  <a:cubicBezTo>
                    <a:pt x="25" y="386"/>
                    <a:pt x="30" y="380"/>
                    <a:pt x="34" y="374"/>
                  </a:cubicBezTo>
                  <a:lnTo>
                    <a:pt x="165" y="21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68" name="Freeform 300">
              <a:extLst>
                <a:ext uri="{FF2B5EF4-FFF2-40B4-BE49-F238E27FC236}">
                  <a16:creationId xmlns:a16="http://schemas.microsoft.com/office/drawing/2014/main" id="{CFEF6BB3-D83E-432C-BB3F-5D79CC4D1045}"/>
                </a:ext>
              </a:extLst>
            </p:cNvPr>
            <p:cNvSpPr>
              <a:spLocks/>
            </p:cNvSpPr>
            <p:nvPr>
              <p:custDataLst>
                <p:tags r:id="rId91"/>
              </p:custDataLst>
            </p:nvPr>
          </p:nvSpPr>
          <p:spPr bwMode="auto">
            <a:xfrm>
              <a:off x="5516562" y="4459283"/>
              <a:ext cx="39688" cy="184150"/>
            </a:xfrm>
            <a:custGeom>
              <a:avLst/>
              <a:gdLst>
                <a:gd name="T0" fmla="*/ 126 w 126"/>
                <a:gd name="T1" fmla="*/ 541 h 546"/>
                <a:gd name="T2" fmla="*/ 117 w 126"/>
                <a:gd name="T3" fmla="*/ 529 h 546"/>
                <a:gd name="T4" fmla="*/ 31 w 126"/>
                <a:gd name="T5" fmla="*/ 273 h 546"/>
                <a:gd name="T6" fmla="*/ 119 w 126"/>
                <a:gd name="T7" fmla="*/ 15 h 546"/>
                <a:gd name="T8" fmla="*/ 126 w 126"/>
                <a:gd name="T9" fmla="*/ 6 h 546"/>
                <a:gd name="T10" fmla="*/ 121 w 126"/>
                <a:gd name="T11" fmla="*/ 0 h 546"/>
                <a:gd name="T12" fmla="*/ 34 w 126"/>
                <a:gd name="T13" fmla="*/ 107 h 546"/>
                <a:gd name="T14" fmla="*/ 0 w 126"/>
                <a:gd name="T15" fmla="*/ 273 h 546"/>
                <a:gd name="T16" fmla="*/ 36 w 126"/>
                <a:gd name="T17" fmla="*/ 443 h 546"/>
                <a:gd name="T18" fmla="*/ 121 w 126"/>
                <a:gd name="T19" fmla="*/ 546 h 546"/>
                <a:gd name="T20" fmla="*/ 126 w 126"/>
                <a:gd name="T21" fmla="*/ 541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546">
                  <a:moveTo>
                    <a:pt x="126" y="541"/>
                  </a:moveTo>
                  <a:cubicBezTo>
                    <a:pt x="126" y="539"/>
                    <a:pt x="126" y="538"/>
                    <a:pt x="117" y="529"/>
                  </a:cubicBezTo>
                  <a:cubicBezTo>
                    <a:pt x="49" y="460"/>
                    <a:pt x="31" y="357"/>
                    <a:pt x="31" y="273"/>
                  </a:cubicBezTo>
                  <a:cubicBezTo>
                    <a:pt x="31" y="178"/>
                    <a:pt x="52" y="83"/>
                    <a:pt x="119" y="15"/>
                  </a:cubicBezTo>
                  <a:cubicBezTo>
                    <a:pt x="126" y="9"/>
                    <a:pt x="126" y="8"/>
                    <a:pt x="126" y="6"/>
                  </a:cubicBezTo>
                  <a:cubicBezTo>
                    <a:pt x="126" y="2"/>
                    <a:pt x="124" y="0"/>
                    <a:pt x="121" y="0"/>
                  </a:cubicBezTo>
                  <a:cubicBezTo>
                    <a:pt x="115" y="0"/>
                    <a:pt x="66" y="38"/>
                    <a:pt x="34" y="107"/>
                  </a:cubicBezTo>
                  <a:cubicBezTo>
                    <a:pt x="6" y="167"/>
                    <a:pt x="0" y="227"/>
                    <a:pt x="0" y="273"/>
                  </a:cubicBezTo>
                  <a:cubicBezTo>
                    <a:pt x="0" y="316"/>
                    <a:pt x="6" y="382"/>
                    <a:pt x="36" y="443"/>
                  </a:cubicBezTo>
                  <a:cubicBezTo>
                    <a:pt x="68" y="511"/>
                    <a:pt x="115" y="546"/>
                    <a:pt x="121" y="546"/>
                  </a:cubicBezTo>
                  <a:cubicBezTo>
                    <a:pt x="124" y="546"/>
                    <a:pt x="126" y="544"/>
                    <a:pt x="126" y="541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69" name="Freeform 301">
              <a:extLst>
                <a:ext uri="{FF2B5EF4-FFF2-40B4-BE49-F238E27FC236}">
                  <a16:creationId xmlns:a16="http://schemas.microsoft.com/office/drawing/2014/main" id="{CF43A388-F688-46B8-A6E1-5A116B2EF207}"/>
                </a:ext>
              </a:extLst>
            </p:cNvPr>
            <p:cNvSpPr>
              <a:spLocks/>
            </p:cNvSpPr>
            <p:nvPr>
              <p:custDataLst>
                <p:tags r:id="rId92"/>
              </p:custDataLst>
            </p:nvPr>
          </p:nvSpPr>
          <p:spPr bwMode="auto">
            <a:xfrm>
              <a:off x="5576887" y="4475158"/>
              <a:ext cx="69850" cy="122238"/>
            </a:xfrm>
            <a:custGeom>
              <a:avLst/>
              <a:gdLst>
                <a:gd name="T0" fmla="*/ 42 w 218"/>
                <a:gd name="T1" fmla="*/ 321 h 363"/>
                <a:gd name="T2" fmla="*/ 100 w 218"/>
                <a:gd name="T3" fmla="*/ 265 h 363"/>
                <a:gd name="T4" fmla="*/ 218 w 218"/>
                <a:gd name="T5" fmla="*/ 106 h 363"/>
                <a:gd name="T6" fmla="*/ 102 w 218"/>
                <a:gd name="T7" fmla="*/ 0 h 363"/>
                <a:gd name="T8" fmla="*/ 0 w 218"/>
                <a:gd name="T9" fmla="*/ 99 h 363"/>
                <a:gd name="T10" fmla="*/ 29 w 218"/>
                <a:gd name="T11" fmla="*/ 129 h 363"/>
                <a:gd name="T12" fmla="*/ 57 w 218"/>
                <a:gd name="T13" fmla="*/ 101 h 363"/>
                <a:gd name="T14" fmla="*/ 28 w 218"/>
                <a:gd name="T15" fmla="*/ 72 h 363"/>
                <a:gd name="T16" fmla="*/ 21 w 218"/>
                <a:gd name="T17" fmla="*/ 73 h 363"/>
                <a:gd name="T18" fmla="*/ 95 w 218"/>
                <a:gd name="T19" fmla="*/ 17 h 363"/>
                <a:gd name="T20" fmla="*/ 168 w 218"/>
                <a:gd name="T21" fmla="*/ 106 h 363"/>
                <a:gd name="T22" fmla="*/ 111 w 218"/>
                <a:gd name="T23" fmla="*/ 227 h 363"/>
                <a:gd name="T24" fmla="*/ 6 w 218"/>
                <a:gd name="T25" fmla="*/ 343 h 363"/>
                <a:gd name="T26" fmla="*/ 0 w 218"/>
                <a:gd name="T27" fmla="*/ 363 h 363"/>
                <a:gd name="T28" fmla="*/ 202 w 218"/>
                <a:gd name="T29" fmla="*/ 363 h 363"/>
                <a:gd name="T30" fmla="*/ 218 w 218"/>
                <a:gd name="T31" fmla="*/ 269 h 363"/>
                <a:gd name="T32" fmla="*/ 204 w 218"/>
                <a:gd name="T33" fmla="*/ 269 h 363"/>
                <a:gd name="T34" fmla="*/ 192 w 218"/>
                <a:gd name="T35" fmla="*/ 317 h 363"/>
                <a:gd name="T36" fmla="*/ 140 w 218"/>
                <a:gd name="T37" fmla="*/ 321 h 363"/>
                <a:gd name="T38" fmla="*/ 42 w 218"/>
                <a:gd name="T39" fmla="*/ 321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8" h="363">
                  <a:moveTo>
                    <a:pt x="42" y="321"/>
                  </a:moveTo>
                  <a:lnTo>
                    <a:pt x="100" y="265"/>
                  </a:lnTo>
                  <a:cubicBezTo>
                    <a:pt x="185" y="190"/>
                    <a:pt x="218" y="161"/>
                    <a:pt x="218" y="106"/>
                  </a:cubicBezTo>
                  <a:cubicBezTo>
                    <a:pt x="218" y="44"/>
                    <a:pt x="169" y="0"/>
                    <a:pt x="102" y="0"/>
                  </a:cubicBezTo>
                  <a:cubicBezTo>
                    <a:pt x="40" y="0"/>
                    <a:pt x="0" y="50"/>
                    <a:pt x="0" y="99"/>
                  </a:cubicBezTo>
                  <a:cubicBezTo>
                    <a:pt x="0" y="129"/>
                    <a:pt x="27" y="129"/>
                    <a:pt x="29" y="129"/>
                  </a:cubicBezTo>
                  <a:cubicBezTo>
                    <a:pt x="38" y="129"/>
                    <a:pt x="57" y="123"/>
                    <a:pt x="57" y="101"/>
                  </a:cubicBezTo>
                  <a:cubicBezTo>
                    <a:pt x="57" y="86"/>
                    <a:pt x="47" y="72"/>
                    <a:pt x="28" y="72"/>
                  </a:cubicBezTo>
                  <a:cubicBezTo>
                    <a:pt x="24" y="72"/>
                    <a:pt x="23" y="72"/>
                    <a:pt x="21" y="73"/>
                  </a:cubicBezTo>
                  <a:cubicBezTo>
                    <a:pt x="34" y="37"/>
                    <a:pt x="63" y="17"/>
                    <a:pt x="95" y="17"/>
                  </a:cubicBezTo>
                  <a:cubicBezTo>
                    <a:pt x="145" y="17"/>
                    <a:pt x="168" y="61"/>
                    <a:pt x="168" y="106"/>
                  </a:cubicBezTo>
                  <a:cubicBezTo>
                    <a:pt x="168" y="150"/>
                    <a:pt x="141" y="193"/>
                    <a:pt x="111" y="227"/>
                  </a:cubicBezTo>
                  <a:lnTo>
                    <a:pt x="6" y="343"/>
                  </a:lnTo>
                  <a:cubicBezTo>
                    <a:pt x="0" y="349"/>
                    <a:pt x="0" y="350"/>
                    <a:pt x="0" y="363"/>
                  </a:cubicBezTo>
                  <a:lnTo>
                    <a:pt x="202" y="363"/>
                  </a:lnTo>
                  <a:lnTo>
                    <a:pt x="218" y="269"/>
                  </a:lnTo>
                  <a:lnTo>
                    <a:pt x="204" y="269"/>
                  </a:lnTo>
                  <a:cubicBezTo>
                    <a:pt x="201" y="285"/>
                    <a:pt x="198" y="309"/>
                    <a:pt x="192" y="317"/>
                  </a:cubicBezTo>
                  <a:cubicBezTo>
                    <a:pt x="188" y="321"/>
                    <a:pt x="152" y="321"/>
                    <a:pt x="140" y="321"/>
                  </a:cubicBezTo>
                  <a:lnTo>
                    <a:pt x="42" y="32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70" name="Freeform 302">
              <a:extLst>
                <a:ext uri="{FF2B5EF4-FFF2-40B4-BE49-F238E27FC236}">
                  <a16:creationId xmlns:a16="http://schemas.microsoft.com/office/drawing/2014/main" id="{54460759-8565-4C80-912F-07C0D50EF572}"/>
                </a:ext>
              </a:extLst>
            </p:cNvPr>
            <p:cNvSpPr>
              <a:spLocks/>
            </p:cNvSpPr>
            <p:nvPr>
              <p:custDataLst>
                <p:tags r:id="rId93"/>
              </p:custDataLst>
            </p:nvPr>
          </p:nvSpPr>
          <p:spPr bwMode="auto">
            <a:xfrm>
              <a:off x="5665787" y="4459283"/>
              <a:ext cx="41275" cy="184150"/>
            </a:xfrm>
            <a:custGeom>
              <a:avLst/>
              <a:gdLst>
                <a:gd name="T0" fmla="*/ 126 w 126"/>
                <a:gd name="T1" fmla="*/ 273 h 546"/>
                <a:gd name="T2" fmla="*/ 90 w 126"/>
                <a:gd name="T3" fmla="*/ 103 h 546"/>
                <a:gd name="T4" fmla="*/ 5 w 126"/>
                <a:gd name="T5" fmla="*/ 0 h 546"/>
                <a:gd name="T6" fmla="*/ 0 w 126"/>
                <a:gd name="T7" fmla="*/ 6 h 546"/>
                <a:gd name="T8" fmla="*/ 10 w 126"/>
                <a:gd name="T9" fmla="*/ 18 h 546"/>
                <a:gd name="T10" fmla="*/ 95 w 126"/>
                <a:gd name="T11" fmla="*/ 273 h 546"/>
                <a:gd name="T12" fmla="*/ 7 w 126"/>
                <a:gd name="T13" fmla="*/ 531 h 546"/>
                <a:gd name="T14" fmla="*/ 0 w 126"/>
                <a:gd name="T15" fmla="*/ 541 h 546"/>
                <a:gd name="T16" fmla="*/ 5 w 126"/>
                <a:gd name="T17" fmla="*/ 546 h 546"/>
                <a:gd name="T18" fmla="*/ 92 w 126"/>
                <a:gd name="T19" fmla="*/ 440 h 546"/>
                <a:gd name="T20" fmla="*/ 126 w 126"/>
                <a:gd name="T21" fmla="*/ 273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546">
                  <a:moveTo>
                    <a:pt x="126" y="273"/>
                  </a:moveTo>
                  <a:cubicBezTo>
                    <a:pt x="126" y="231"/>
                    <a:pt x="120" y="165"/>
                    <a:pt x="90" y="103"/>
                  </a:cubicBezTo>
                  <a:cubicBezTo>
                    <a:pt x="57" y="36"/>
                    <a:pt x="11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7"/>
                    <a:pt x="0" y="9"/>
                    <a:pt x="10" y="18"/>
                  </a:cubicBezTo>
                  <a:cubicBezTo>
                    <a:pt x="63" y="72"/>
                    <a:pt x="95" y="159"/>
                    <a:pt x="95" y="273"/>
                  </a:cubicBezTo>
                  <a:cubicBezTo>
                    <a:pt x="95" y="367"/>
                    <a:pt x="74" y="463"/>
                    <a:pt x="7" y="531"/>
                  </a:cubicBezTo>
                  <a:cubicBezTo>
                    <a:pt x="0" y="538"/>
                    <a:pt x="0" y="539"/>
                    <a:pt x="0" y="541"/>
                  </a:cubicBezTo>
                  <a:cubicBezTo>
                    <a:pt x="0" y="544"/>
                    <a:pt x="2" y="546"/>
                    <a:pt x="5" y="546"/>
                  </a:cubicBezTo>
                  <a:cubicBezTo>
                    <a:pt x="11" y="546"/>
                    <a:pt x="60" y="509"/>
                    <a:pt x="92" y="440"/>
                  </a:cubicBezTo>
                  <a:cubicBezTo>
                    <a:pt x="120" y="380"/>
                    <a:pt x="126" y="319"/>
                    <a:pt x="126" y="27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71" name="Freeform 303">
              <a:extLst>
                <a:ext uri="{FF2B5EF4-FFF2-40B4-BE49-F238E27FC236}">
                  <a16:creationId xmlns:a16="http://schemas.microsoft.com/office/drawing/2014/main" id="{D8C7E6DE-9FFB-4B81-B674-13878DB5C777}"/>
                </a:ext>
              </a:extLst>
            </p:cNvPr>
            <p:cNvSpPr>
              <a:spLocks noEditPoints="1"/>
            </p:cNvSpPr>
            <p:nvPr>
              <p:custDataLst>
                <p:tags r:id="rId94"/>
              </p:custDataLst>
            </p:nvPr>
          </p:nvSpPr>
          <p:spPr bwMode="auto">
            <a:xfrm>
              <a:off x="5732462" y="4470395"/>
              <a:ext cx="84138" cy="130175"/>
            </a:xfrm>
            <a:custGeom>
              <a:avLst/>
              <a:gdLst>
                <a:gd name="T0" fmla="*/ 259 w 259"/>
                <a:gd name="T1" fmla="*/ 6 h 385"/>
                <a:gd name="T2" fmla="*/ 252 w 259"/>
                <a:gd name="T3" fmla="*/ 0 h 385"/>
                <a:gd name="T4" fmla="*/ 183 w 259"/>
                <a:gd name="T5" fmla="*/ 6 h 385"/>
                <a:gd name="T6" fmla="*/ 175 w 259"/>
                <a:gd name="T7" fmla="*/ 16 h 385"/>
                <a:gd name="T8" fmla="*/ 188 w 259"/>
                <a:gd name="T9" fmla="*/ 23 h 385"/>
                <a:gd name="T10" fmla="*/ 216 w 259"/>
                <a:gd name="T11" fmla="*/ 32 h 385"/>
                <a:gd name="T12" fmla="*/ 214 w 259"/>
                <a:gd name="T13" fmla="*/ 43 h 385"/>
                <a:gd name="T14" fmla="*/ 181 w 259"/>
                <a:gd name="T15" fmla="*/ 172 h 385"/>
                <a:gd name="T16" fmla="*/ 131 w 259"/>
                <a:gd name="T17" fmla="*/ 137 h 385"/>
                <a:gd name="T18" fmla="*/ 0 w 259"/>
                <a:gd name="T19" fmla="*/ 297 h 385"/>
                <a:gd name="T20" fmla="*/ 72 w 259"/>
                <a:gd name="T21" fmla="*/ 385 h 385"/>
                <a:gd name="T22" fmla="*/ 143 w 259"/>
                <a:gd name="T23" fmla="*/ 344 h 385"/>
                <a:gd name="T24" fmla="*/ 193 w 259"/>
                <a:gd name="T25" fmla="*/ 385 h 385"/>
                <a:gd name="T26" fmla="*/ 233 w 259"/>
                <a:gd name="T27" fmla="*/ 355 h 385"/>
                <a:gd name="T28" fmla="*/ 249 w 259"/>
                <a:gd name="T29" fmla="*/ 301 h 385"/>
                <a:gd name="T30" fmla="*/ 243 w 259"/>
                <a:gd name="T31" fmla="*/ 295 h 385"/>
                <a:gd name="T32" fmla="*/ 235 w 259"/>
                <a:gd name="T33" fmla="*/ 305 h 385"/>
                <a:gd name="T34" fmla="*/ 194 w 259"/>
                <a:gd name="T35" fmla="*/ 373 h 385"/>
                <a:gd name="T36" fmla="*/ 177 w 259"/>
                <a:gd name="T37" fmla="*/ 348 h 385"/>
                <a:gd name="T38" fmla="*/ 181 w 259"/>
                <a:gd name="T39" fmla="*/ 321 h 385"/>
                <a:gd name="T40" fmla="*/ 259 w 259"/>
                <a:gd name="T41" fmla="*/ 6 h 385"/>
                <a:gd name="T42" fmla="*/ 146 w 259"/>
                <a:gd name="T43" fmla="*/ 314 h 385"/>
                <a:gd name="T44" fmla="*/ 135 w 259"/>
                <a:gd name="T45" fmla="*/ 334 h 385"/>
                <a:gd name="T46" fmla="*/ 73 w 259"/>
                <a:gd name="T47" fmla="*/ 373 h 385"/>
                <a:gd name="T48" fmla="*/ 38 w 259"/>
                <a:gd name="T49" fmla="*/ 321 h 385"/>
                <a:gd name="T50" fmla="*/ 68 w 259"/>
                <a:gd name="T51" fmla="*/ 202 h 385"/>
                <a:gd name="T52" fmla="*/ 131 w 259"/>
                <a:gd name="T53" fmla="*/ 149 h 385"/>
                <a:gd name="T54" fmla="*/ 175 w 259"/>
                <a:gd name="T55" fmla="*/ 197 h 385"/>
                <a:gd name="T56" fmla="*/ 173 w 259"/>
                <a:gd name="T57" fmla="*/ 207 h 385"/>
                <a:gd name="T58" fmla="*/ 146 w 259"/>
                <a:gd name="T59" fmla="*/ 314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9" h="385">
                  <a:moveTo>
                    <a:pt x="259" y="6"/>
                  </a:moveTo>
                  <a:cubicBezTo>
                    <a:pt x="259" y="5"/>
                    <a:pt x="259" y="0"/>
                    <a:pt x="252" y="0"/>
                  </a:cubicBezTo>
                  <a:cubicBezTo>
                    <a:pt x="244" y="0"/>
                    <a:pt x="192" y="5"/>
                    <a:pt x="183" y="6"/>
                  </a:cubicBezTo>
                  <a:cubicBezTo>
                    <a:pt x="178" y="7"/>
                    <a:pt x="175" y="9"/>
                    <a:pt x="175" y="16"/>
                  </a:cubicBezTo>
                  <a:cubicBezTo>
                    <a:pt x="175" y="23"/>
                    <a:pt x="180" y="23"/>
                    <a:pt x="188" y="23"/>
                  </a:cubicBezTo>
                  <a:cubicBezTo>
                    <a:pt x="214" y="23"/>
                    <a:pt x="216" y="27"/>
                    <a:pt x="216" y="32"/>
                  </a:cubicBezTo>
                  <a:lnTo>
                    <a:pt x="214" y="43"/>
                  </a:lnTo>
                  <a:lnTo>
                    <a:pt x="181" y="172"/>
                  </a:lnTo>
                  <a:cubicBezTo>
                    <a:pt x="171" y="152"/>
                    <a:pt x="156" y="137"/>
                    <a:pt x="131" y="137"/>
                  </a:cubicBezTo>
                  <a:cubicBezTo>
                    <a:pt x="67" y="137"/>
                    <a:pt x="0" y="218"/>
                    <a:pt x="0" y="297"/>
                  </a:cubicBezTo>
                  <a:cubicBezTo>
                    <a:pt x="0" y="349"/>
                    <a:pt x="30" y="385"/>
                    <a:pt x="72" y="385"/>
                  </a:cubicBezTo>
                  <a:cubicBezTo>
                    <a:pt x="83" y="385"/>
                    <a:pt x="110" y="382"/>
                    <a:pt x="143" y="344"/>
                  </a:cubicBezTo>
                  <a:cubicBezTo>
                    <a:pt x="147" y="367"/>
                    <a:pt x="166" y="385"/>
                    <a:pt x="193" y="385"/>
                  </a:cubicBezTo>
                  <a:cubicBezTo>
                    <a:pt x="212" y="385"/>
                    <a:pt x="224" y="372"/>
                    <a:pt x="233" y="355"/>
                  </a:cubicBezTo>
                  <a:cubicBezTo>
                    <a:pt x="242" y="335"/>
                    <a:pt x="249" y="302"/>
                    <a:pt x="249" y="301"/>
                  </a:cubicBezTo>
                  <a:cubicBezTo>
                    <a:pt x="249" y="295"/>
                    <a:pt x="244" y="295"/>
                    <a:pt x="243" y="295"/>
                  </a:cubicBezTo>
                  <a:cubicBezTo>
                    <a:pt x="237" y="295"/>
                    <a:pt x="237" y="297"/>
                    <a:pt x="235" y="305"/>
                  </a:cubicBezTo>
                  <a:cubicBezTo>
                    <a:pt x="226" y="340"/>
                    <a:pt x="216" y="373"/>
                    <a:pt x="194" y="373"/>
                  </a:cubicBezTo>
                  <a:cubicBezTo>
                    <a:pt x="179" y="373"/>
                    <a:pt x="177" y="358"/>
                    <a:pt x="177" y="348"/>
                  </a:cubicBezTo>
                  <a:cubicBezTo>
                    <a:pt x="177" y="334"/>
                    <a:pt x="178" y="331"/>
                    <a:pt x="181" y="321"/>
                  </a:cubicBezTo>
                  <a:lnTo>
                    <a:pt x="259" y="6"/>
                  </a:lnTo>
                  <a:close/>
                  <a:moveTo>
                    <a:pt x="146" y="314"/>
                  </a:moveTo>
                  <a:cubicBezTo>
                    <a:pt x="143" y="323"/>
                    <a:pt x="143" y="325"/>
                    <a:pt x="135" y="334"/>
                  </a:cubicBezTo>
                  <a:cubicBezTo>
                    <a:pt x="111" y="364"/>
                    <a:pt x="88" y="373"/>
                    <a:pt x="73" y="373"/>
                  </a:cubicBezTo>
                  <a:cubicBezTo>
                    <a:pt x="46" y="373"/>
                    <a:pt x="38" y="343"/>
                    <a:pt x="38" y="321"/>
                  </a:cubicBezTo>
                  <a:cubicBezTo>
                    <a:pt x="38" y="294"/>
                    <a:pt x="56" y="227"/>
                    <a:pt x="68" y="202"/>
                  </a:cubicBezTo>
                  <a:cubicBezTo>
                    <a:pt x="85" y="170"/>
                    <a:pt x="110" y="149"/>
                    <a:pt x="131" y="149"/>
                  </a:cubicBezTo>
                  <a:cubicBezTo>
                    <a:pt x="167" y="149"/>
                    <a:pt x="175" y="194"/>
                    <a:pt x="175" y="197"/>
                  </a:cubicBezTo>
                  <a:cubicBezTo>
                    <a:pt x="175" y="201"/>
                    <a:pt x="174" y="204"/>
                    <a:pt x="173" y="207"/>
                  </a:cubicBezTo>
                  <a:lnTo>
                    <a:pt x="146" y="31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72" name="Freeform 304">
              <a:extLst>
                <a:ext uri="{FF2B5EF4-FFF2-40B4-BE49-F238E27FC236}">
                  <a16:creationId xmlns:a16="http://schemas.microsoft.com/office/drawing/2014/main" id="{C8320F7E-9D69-423D-8D6B-245D4E234DF1}"/>
                </a:ext>
              </a:extLst>
            </p:cNvPr>
            <p:cNvSpPr>
              <a:spLocks/>
            </p:cNvSpPr>
            <p:nvPr>
              <p:custDataLst>
                <p:tags r:id="rId95"/>
              </p:custDataLst>
            </p:nvPr>
          </p:nvSpPr>
          <p:spPr bwMode="auto">
            <a:xfrm>
              <a:off x="5822950" y="4518020"/>
              <a:ext cx="85725" cy="82550"/>
            </a:xfrm>
            <a:custGeom>
              <a:avLst/>
              <a:gdLst>
                <a:gd name="T0" fmla="*/ 146 w 264"/>
                <a:gd name="T1" fmla="*/ 32 h 242"/>
                <a:gd name="T2" fmla="*/ 238 w 264"/>
                <a:gd name="T3" fmla="*/ 32 h 242"/>
                <a:gd name="T4" fmla="*/ 264 w 264"/>
                <a:gd name="T5" fmla="*/ 14 h 242"/>
                <a:gd name="T6" fmla="*/ 242 w 264"/>
                <a:gd name="T7" fmla="*/ 0 h 242"/>
                <a:gd name="T8" fmla="*/ 90 w 264"/>
                <a:gd name="T9" fmla="*/ 0 h 242"/>
                <a:gd name="T10" fmla="*/ 34 w 264"/>
                <a:gd name="T11" fmla="*/ 26 h 242"/>
                <a:gd name="T12" fmla="*/ 0 w 264"/>
                <a:gd name="T13" fmla="*/ 75 h 242"/>
                <a:gd name="T14" fmla="*/ 7 w 264"/>
                <a:gd name="T15" fmla="*/ 81 h 242"/>
                <a:gd name="T16" fmla="*/ 16 w 264"/>
                <a:gd name="T17" fmla="*/ 74 h 242"/>
                <a:gd name="T18" fmla="*/ 85 w 264"/>
                <a:gd name="T19" fmla="*/ 32 h 242"/>
                <a:gd name="T20" fmla="*/ 130 w 264"/>
                <a:gd name="T21" fmla="*/ 32 h 242"/>
                <a:gd name="T22" fmla="*/ 77 w 264"/>
                <a:gd name="T23" fmla="*/ 207 h 242"/>
                <a:gd name="T24" fmla="*/ 71 w 264"/>
                <a:gd name="T25" fmla="*/ 227 h 242"/>
                <a:gd name="T26" fmla="*/ 87 w 264"/>
                <a:gd name="T27" fmla="*/ 242 h 242"/>
                <a:gd name="T28" fmla="*/ 109 w 264"/>
                <a:gd name="T29" fmla="*/ 219 h 242"/>
                <a:gd name="T30" fmla="*/ 146 w 264"/>
                <a:gd name="T31" fmla="*/ 3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4" h="242">
                  <a:moveTo>
                    <a:pt x="146" y="32"/>
                  </a:moveTo>
                  <a:lnTo>
                    <a:pt x="238" y="32"/>
                  </a:lnTo>
                  <a:cubicBezTo>
                    <a:pt x="245" y="32"/>
                    <a:pt x="264" y="32"/>
                    <a:pt x="264" y="14"/>
                  </a:cubicBezTo>
                  <a:cubicBezTo>
                    <a:pt x="264" y="0"/>
                    <a:pt x="253" y="0"/>
                    <a:pt x="242" y="0"/>
                  </a:cubicBezTo>
                  <a:lnTo>
                    <a:pt x="90" y="0"/>
                  </a:lnTo>
                  <a:cubicBezTo>
                    <a:pt x="79" y="0"/>
                    <a:pt x="58" y="0"/>
                    <a:pt x="34" y="26"/>
                  </a:cubicBezTo>
                  <a:cubicBezTo>
                    <a:pt x="16" y="46"/>
                    <a:pt x="0" y="72"/>
                    <a:pt x="0" y="75"/>
                  </a:cubicBezTo>
                  <a:cubicBezTo>
                    <a:pt x="0" y="76"/>
                    <a:pt x="0" y="81"/>
                    <a:pt x="7" y="81"/>
                  </a:cubicBezTo>
                  <a:cubicBezTo>
                    <a:pt x="11" y="81"/>
                    <a:pt x="12" y="78"/>
                    <a:pt x="16" y="74"/>
                  </a:cubicBezTo>
                  <a:cubicBezTo>
                    <a:pt x="42" y="32"/>
                    <a:pt x="73" y="32"/>
                    <a:pt x="85" y="32"/>
                  </a:cubicBezTo>
                  <a:lnTo>
                    <a:pt x="130" y="32"/>
                  </a:lnTo>
                  <a:lnTo>
                    <a:pt x="77" y="207"/>
                  </a:lnTo>
                  <a:cubicBezTo>
                    <a:pt x="74" y="214"/>
                    <a:pt x="71" y="225"/>
                    <a:pt x="71" y="227"/>
                  </a:cubicBezTo>
                  <a:cubicBezTo>
                    <a:pt x="71" y="233"/>
                    <a:pt x="75" y="242"/>
                    <a:pt x="87" y="242"/>
                  </a:cubicBezTo>
                  <a:cubicBezTo>
                    <a:pt x="105" y="242"/>
                    <a:pt x="108" y="227"/>
                    <a:pt x="109" y="219"/>
                  </a:cubicBezTo>
                  <a:lnTo>
                    <a:pt x="146" y="3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73" name="Freeform 305">
              <a:extLst>
                <a:ext uri="{FF2B5EF4-FFF2-40B4-BE49-F238E27FC236}">
                  <a16:creationId xmlns:a16="http://schemas.microsoft.com/office/drawing/2014/main" id="{047A4440-78E3-4BF5-B72A-2DCE2F7B4ED7}"/>
                </a:ext>
              </a:extLst>
            </p:cNvPr>
            <p:cNvSpPr>
              <a:spLocks/>
            </p:cNvSpPr>
            <p:nvPr>
              <p:custDataLst>
                <p:tags r:id="rId96"/>
              </p:custDataLst>
            </p:nvPr>
          </p:nvSpPr>
          <p:spPr bwMode="auto">
            <a:xfrm>
              <a:off x="5908675" y="4535483"/>
              <a:ext cx="46038" cy="90488"/>
            </a:xfrm>
            <a:custGeom>
              <a:avLst/>
              <a:gdLst>
                <a:gd name="T0" fmla="*/ 87 w 140"/>
                <a:gd name="T1" fmla="*/ 11 h 265"/>
                <a:gd name="T2" fmla="*/ 75 w 140"/>
                <a:gd name="T3" fmla="*/ 0 h 265"/>
                <a:gd name="T4" fmla="*/ 0 w 140"/>
                <a:gd name="T5" fmla="*/ 26 h 265"/>
                <a:gd name="T6" fmla="*/ 0 w 140"/>
                <a:gd name="T7" fmla="*/ 39 h 265"/>
                <a:gd name="T8" fmla="*/ 56 w 140"/>
                <a:gd name="T9" fmla="*/ 28 h 265"/>
                <a:gd name="T10" fmla="*/ 56 w 140"/>
                <a:gd name="T11" fmla="*/ 233 h 265"/>
                <a:gd name="T12" fmla="*/ 17 w 140"/>
                <a:gd name="T13" fmla="*/ 252 h 265"/>
                <a:gd name="T14" fmla="*/ 3 w 140"/>
                <a:gd name="T15" fmla="*/ 252 h 265"/>
                <a:gd name="T16" fmla="*/ 3 w 140"/>
                <a:gd name="T17" fmla="*/ 265 h 265"/>
                <a:gd name="T18" fmla="*/ 71 w 140"/>
                <a:gd name="T19" fmla="*/ 264 h 265"/>
                <a:gd name="T20" fmla="*/ 140 w 140"/>
                <a:gd name="T21" fmla="*/ 265 h 265"/>
                <a:gd name="T22" fmla="*/ 140 w 140"/>
                <a:gd name="T23" fmla="*/ 252 h 265"/>
                <a:gd name="T24" fmla="*/ 126 w 140"/>
                <a:gd name="T25" fmla="*/ 252 h 265"/>
                <a:gd name="T26" fmla="*/ 87 w 140"/>
                <a:gd name="T27" fmla="*/ 233 h 265"/>
                <a:gd name="T28" fmla="*/ 87 w 140"/>
                <a:gd name="T29" fmla="*/ 1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" h="265">
                  <a:moveTo>
                    <a:pt x="87" y="11"/>
                  </a:moveTo>
                  <a:cubicBezTo>
                    <a:pt x="87" y="1"/>
                    <a:pt x="86" y="0"/>
                    <a:pt x="75" y="0"/>
                  </a:cubicBezTo>
                  <a:cubicBezTo>
                    <a:pt x="59" y="16"/>
                    <a:pt x="38" y="26"/>
                    <a:pt x="0" y="26"/>
                  </a:cubicBezTo>
                  <a:lnTo>
                    <a:pt x="0" y="39"/>
                  </a:lnTo>
                  <a:cubicBezTo>
                    <a:pt x="11" y="39"/>
                    <a:pt x="32" y="39"/>
                    <a:pt x="56" y="28"/>
                  </a:cubicBezTo>
                  <a:lnTo>
                    <a:pt x="56" y="233"/>
                  </a:lnTo>
                  <a:cubicBezTo>
                    <a:pt x="56" y="247"/>
                    <a:pt x="54" y="252"/>
                    <a:pt x="17" y="252"/>
                  </a:cubicBezTo>
                  <a:lnTo>
                    <a:pt x="3" y="252"/>
                  </a:lnTo>
                  <a:lnTo>
                    <a:pt x="3" y="265"/>
                  </a:lnTo>
                  <a:cubicBezTo>
                    <a:pt x="19" y="264"/>
                    <a:pt x="53" y="264"/>
                    <a:pt x="71" y="264"/>
                  </a:cubicBezTo>
                  <a:cubicBezTo>
                    <a:pt x="89" y="264"/>
                    <a:pt x="124" y="264"/>
                    <a:pt x="140" y="265"/>
                  </a:cubicBezTo>
                  <a:lnTo>
                    <a:pt x="140" y="252"/>
                  </a:lnTo>
                  <a:lnTo>
                    <a:pt x="126" y="252"/>
                  </a:lnTo>
                  <a:cubicBezTo>
                    <a:pt x="88" y="252"/>
                    <a:pt x="87" y="247"/>
                    <a:pt x="87" y="233"/>
                  </a:cubicBezTo>
                  <a:lnTo>
                    <a:pt x="87" y="1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74" name="Freeform 306">
              <a:extLst>
                <a:ext uri="{FF2B5EF4-FFF2-40B4-BE49-F238E27FC236}">
                  <a16:creationId xmlns:a16="http://schemas.microsoft.com/office/drawing/2014/main" id="{69F5209F-D867-49FB-A8D5-D0B75C0894BA}"/>
                </a:ext>
              </a:extLst>
            </p:cNvPr>
            <p:cNvSpPr>
              <a:spLocks noEditPoints="1"/>
            </p:cNvSpPr>
            <p:nvPr>
              <p:custDataLst>
                <p:tags r:id="rId97"/>
              </p:custDataLst>
            </p:nvPr>
          </p:nvSpPr>
          <p:spPr bwMode="auto">
            <a:xfrm>
              <a:off x="5980112" y="4470395"/>
              <a:ext cx="84138" cy="130175"/>
            </a:xfrm>
            <a:custGeom>
              <a:avLst/>
              <a:gdLst>
                <a:gd name="T0" fmla="*/ 259 w 259"/>
                <a:gd name="T1" fmla="*/ 6 h 385"/>
                <a:gd name="T2" fmla="*/ 252 w 259"/>
                <a:gd name="T3" fmla="*/ 0 h 385"/>
                <a:gd name="T4" fmla="*/ 183 w 259"/>
                <a:gd name="T5" fmla="*/ 6 h 385"/>
                <a:gd name="T6" fmla="*/ 175 w 259"/>
                <a:gd name="T7" fmla="*/ 16 h 385"/>
                <a:gd name="T8" fmla="*/ 188 w 259"/>
                <a:gd name="T9" fmla="*/ 23 h 385"/>
                <a:gd name="T10" fmla="*/ 216 w 259"/>
                <a:gd name="T11" fmla="*/ 32 h 385"/>
                <a:gd name="T12" fmla="*/ 214 w 259"/>
                <a:gd name="T13" fmla="*/ 43 h 385"/>
                <a:gd name="T14" fmla="*/ 181 w 259"/>
                <a:gd name="T15" fmla="*/ 172 h 385"/>
                <a:gd name="T16" fmla="*/ 131 w 259"/>
                <a:gd name="T17" fmla="*/ 137 h 385"/>
                <a:gd name="T18" fmla="*/ 0 w 259"/>
                <a:gd name="T19" fmla="*/ 297 h 385"/>
                <a:gd name="T20" fmla="*/ 72 w 259"/>
                <a:gd name="T21" fmla="*/ 385 h 385"/>
                <a:gd name="T22" fmla="*/ 143 w 259"/>
                <a:gd name="T23" fmla="*/ 344 h 385"/>
                <a:gd name="T24" fmla="*/ 193 w 259"/>
                <a:gd name="T25" fmla="*/ 385 h 385"/>
                <a:gd name="T26" fmla="*/ 233 w 259"/>
                <a:gd name="T27" fmla="*/ 355 h 385"/>
                <a:gd name="T28" fmla="*/ 249 w 259"/>
                <a:gd name="T29" fmla="*/ 301 h 385"/>
                <a:gd name="T30" fmla="*/ 243 w 259"/>
                <a:gd name="T31" fmla="*/ 295 h 385"/>
                <a:gd name="T32" fmla="*/ 235 w 259"/>
                <a:gd name="T33" fmla="*/ 305 h 385"/>
                <a:gd name="T34" fmla="*/ 194 w 259"/>
                <a:gd name="T35" fmla="*/ 373 h 385"/>
                <a:gd name="T36" fmla="*/ 177 w 259"/>
                <a:gd name="T37" fmla="*/ 348 h 385"/>
                <a:gd name="T38" fmla="*/ 181 w 259"/>
                <a:gd name="T39" fmla="*/ 321 h 385"/>
                <a:gd name="T40" fmla="*/ 259 w 259"/>
                <a:gd name="T41" fmla="*/ 6 h 385"/>
                <a:gd name="T42" fmla="*/ 146 w 259"/>
                <a:gd name="T43" fmla="*/ 314 h 385"/>
                <a:gd name="T44" fmla="*/ 135 w 259"/>
                <a:gd name="T45" fmla="*/ 334 h 385"/>
                <a:gd name="T46" fmla="*/ 73 w 259"/>
                <a:gd name="T47" fmla="*/ 373 h 385"/>
                <a:gd name="T48" fmla="*/ 38 w 259"/>
                <a:gd name="T49" fmla="*/ 321 h 385"/>
                <a:gd name="T50" fmla="*/ 68 w 259"/>
                <a:gd name="T51" fmla="*/ 202 h 385"/>
                <a:gd name="T52" fmla="*/ 131 w 259"/>
                <a:gd name="T53" fmla="*/ 149 h 385"/>
                <a:gd name="T54" fmla="*/ 175 w 259"/>
                <a:gd name="T55" fmla="*/ 197 h 385"/>
                <a:gd name="T56" fmla="*/ 173 w 259"/>
                <a:gd name="T57" fmla="*/ 207 h 385"/>
                <a:gd name="T58" fmla="*/ 146 w 259"/>
                <a:gd name="T59" fmla="*/ 314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9" h="385">
                  <a:moveTo>
                    <a:pt x="259" y="6"/>
                  </a:moveTo>
                  <a:cubicBezTo>
                    <a:pt x="259" y="5"/>
                    <a:pt x="259" y="0"/>
                    <a:pt x="252" y="0"/>
                  </a:cubicBezTo>
                  <a:cubicBezTo>
                    <a:pt x="244" y="0"/>
                    <a:pt x="192" y="5"/>
                    <a:pt x="183" y="6"/>
                  </a:cubicBezTo>
                  <a:cubicBezTo>
                    <a:pt x="178" y="7"/>
                    <a:pt x="175" y="9"/>
                    <a:pt x="175" y="16"/>
                  </a:cubicBezTo>
                  <a:cubicBezTo>
                    <a:pt x="175" y="23"/>
                    <a:pt x="180" y="23"/>
                    <a:pt x="188" y="23"/>
                  </a:cubicBezTo>
                  <a:cubicBezTo>
                    <a:pt x="214" y="23"/>
                    <a:pt x="216" y="27"/>
                    <a:pt x="216" y="32"/>
                  </a:cubicBezTo>
                  <a:lnTo>
                    <a:pt x="214" y="43"/>
                  </a:lnTo>
                  <a:lnTo>
                    <a:pt x="181" y="172"/>
                  </a:lnTo>
                  <a:cubicBezTo>
                    <a:pt x="171" y="152"/>
                    <a:pt x="156" y="137"/>
                    <a:pt x="131" y="137"/>
                  </a:cubicBezTo>
                  <a:cubicBezTo>
                    <a:pt x="67" y="137"/>
                    <a:pt x="0" y="218"/>
                    <a:pt x="0" y="297"/>
                  </a:cubicBezTo>
                  <a:cubicBezTo>
                    <a:pt x="0" y="349"/>
                    <a:pt x="30" y="385"/>
                    <a:pt x="72" y="385"/>
                  </a:cubicBezTo>
                  <a:cubicBezTo>
                    <a:pt x="83" y="385"/>
                    <a:pt x="110" y="382"/>
                    <a:pt x="143" y="344"/>
                  </a:cubicBezTo>
                  <a:cubicBezTo>
                    <a:pt x="147" y="367"/>
                    <a:pt x="166" y="385"/>
                    <a:pt x="193" y="385"/>
                  </a:cubicBezTo>
                  <a:cubicBezTo>
                    <a:pt x="212" y="385"/>
                    <a:pt x="224" y="372"/>
                    <a:pt x="233" y="355"/>
                  </a:cubicBezTo>
                  <a:cubicBezTo>
                    <a:pt x="242" y="335"/>
                    <a:pt x="249" y="302"/>
                    <a:pt x="249" y="301"/>
                  </a:cubicBezTo>
                  <a:cubicBezTo>
                    <a:pt x="249" y="295"/>
                    <a:pt x="244" y="295"/>
                    <a:pt x="243" y="295"/>
                  </a:cubicBezTo>
                  <a:cubicBezTo>
                    <a:pt x="237" y="295"/>
                    <a:pt x="237" y="297"/>
                    <a:pt x="235" y="305"/>
                  </a:cubicBezTo>
                  <a:cubicBezTo>
                    <a:pt x="226" y="340"/>
                    <a:pt x="216" y="373"/>
                    <a:pt x="194" y="373"/>
                  </a:cubicBezTo>
                  <a:cubicBezTo>
                    <a:pt x="179" y="373"/>
                    <a:pt x="177" y="358"/>
                    <a:pt x="177" y="348"/>
                  </a:cubicBezTo>
                  <a:cubicBezTo>
                    <a:pt x="177" y="334"/>
                    <a:pt x="178" y="331"/>
                    <a:pt x="181" y="321"/>
                  </a:cubicBezTo>
                  <a:lnTo>
                    <a:pt x="259" y="6"/>
                  </a:lnTo>
                  <a:close/>
                  <a:moveTo>
                    <a:pt x="146" y="314"/>
                  </a:moveTo>
                  <a:cubicBezTo>
                    <a:pt x="143" y="323"/>
                    <a:pt x="143" y="325"/>
                    <a:pt x="135" y="334"/>
                  </a:cubicBezTo>
                  <a:cubicBezTo>
                    <a:pt x="111" y="364"/>
                    <a:pt x="88" y="373"/>
                    <a:pt x="73" y="373"/>
                  </a:cubicBezTo>
                  <a:cubicBezTo>
                    <a:pt x="46" y="373"/>
                    <a:pt x="38" y="343"/>
                    <a:pt x="38" y="321"/>
                  </a:cubicBezTo>
                  <a:cubicBezTo>
                    <a:pt x="38" y="294"/>
                    <a:pt x="56" y="227"/>
                    <a:pt x="68" y="202"/>
                  </a:cubicBezTo>
                  <a:cubicBezTo>
                    <a:pt x="85" y="170"/>
                    <a:pt x="110" y="149"/>
                    <a:pt x="131" y="149"/>
                  </a:cubicBezTo>
                  <a:cubicBezTo>
                    <a:pt x="167" y="149"/>
                    <a:pt x="175" y="194"/>
                    <a:pt x="175" y="197"/>
                  </a:cubicBezTo>
                  <a:cubicBezTo>
                    <a:pt x="175" y="201"/>
                    <a:pt x="173" y="204"/>
                    <a:pt x="173" y="207"/>
                  </a:cubicBezTo>
                  <a:lnTo>
                    <a:pt x="146" y="31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75" name="Freeform 307">
              <a:extLst>
                <a:ext uri="{FF2B5EF4-FFF2-40B4-BE49-F238E27FC236}">
                  <a16:creationId xmlns:a16="http://schemas.microsoft.com/office/drawing/2014/main" id="{A6DFCCF8-30A1-4C24-8985-A3EF1619C81C}"/>
                </a:ext>
              </a:extLst>
            </p:cNvPr>
            <p:cNvSpPr>
              <a:spLocks/>
            </p:cNvSpPr>
            <p:nvPr>
              <p:custDataLst>
                <p:tags r:id="rId98"/>
              </p:custDataLst>
            </p:nvPr>
          </p:nvSpPr>
          <p:spPr bwMode="auto">
            <a:xfrm>
              <a:off x="6070600" y="4518020"/>
              <a:ext cx="85725" cy="82550"/>
            </a:xfrm>
            <a:custGeom>
              <a:avLst/>
              <a:gdLst>
                <a:gd name="T0" fmla="*/ 146 w 264"/>
                <a:gd name="T1" fmla="*/ 32 h 242"/>
                <a:gd name="T2" fmla="*/ 238 w 264"/>
                <a:gd name="T3" fmla="*/ 32 h 242"/>
                <a:gd name="T4" fmla="*/ 264 w 264"/>
                <a:gd name="T5" fmla="*/ 14 h 242"/>
                <a:gd name="T6" fmla="*/ 242 w 264"/>
                <a:gd name="T7" fmla="*/ 0 h 242"/>
                <a:gd name="T8" fmla="*/ 90 w 264"/>
                <a:gd name="T9" fmla="*/ 0 h 242"/>
                <a:gd name="T10" fmla="*/ 34 w 264"/>
                <a:gd name="T11" fmla="*/ 26 h 242"/>
                <a:gd name="T12" fmla="*/ 0 w 264"/>
                <a:gd name="T13" fmla="*/ 75 h 242"/>
                <a:gd name="T14" fmla="*/ 7 w 264"/>
                <a:gd name="T15" fmla="*/ 81 h 242"/>
                <a:gd name="T16" fmla="*/ 16 w 264"/>
                <a:gd name="T17" fmla="*/ 74 h 242"/>
                <a:gd name="T18" fmla="*/ 85 w 264"/>
                <a:gd name="T19" fmla="*/ 32 h 242"/>
                <a:gd name="T20" fmla="*/ 130 w 264"/>
                <a:gd name="T21" fmla="*/ 32 h 242"/>
                <a:gd name="T22" fmla="*/ 77 w 264"/>
                <a:gd name="T23" fmla="*/ 207 h 242"/>
                <a:gd name="T24" fmla="*/ 71 w 264"/>
                <a:gd name="T25" fmla="*/ 227 h 242"/>
                <a:gd name="T26" fmla="*/ 87 w 264"/>
                <a:gd name="T27" fmla="*/ 242 h 242"/>
                <a:gd name="T28" fmla="*/ 109 w 264"/>
                <a:gd name="T29" fmla="*/ 219 h 242"/>
                <a:gd name="T30" fmla="*/ 146 w 264"/>
                <a:gd name="T31" fmla="*/ 3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4" h="242">
                  <a:moveTo>
                    <a:pt x="146" y="32"/>
                  </a:moveTo>
                  <a:lnTo>
                    <a:pt x="238" y="32"/>
                  </a:lnTo>
                  <a:cubicBezTo>
                    <a:pt x="245" y="32"/>
                    <a:pt x="264" y="32"/>
                    <a:pt x="264" y="14"/>
                  </a:cubicBezTo>
                  <a:cubicBezTo>
                    <a:pt x="264" y="0"/>
                    <a:pt x="253" y="0"/>
                    <a:pt x="242" y="0"/>
                  </a:cubicBezTo>
                  <a:lnTo>
                    <a:pt x="90" y="0"/>
                  </a:lnTo>
                  <a:cubicBezTo>
                    <a:pt x="79" y="0"/>
                    <a:pt x="58" y="0"/>
                    <a:pt x="34" y="26"/>
                  </a:cubicBezTo>
                  <a:cubicBezTo>
                    <a:pt x="16" y="46"/>
                    <a:pt x="0" y="72"/>
                    <a:pt x="0" y="75"/>
                  </a:cubicBezTo>
                  <a:cubicBezTo>
                    <a:pt x="0" y="76"/>
                    <a:pt x="0" y="81"/>
                    <a:pt x="7" y="81"/>
                  </a:cubicBezTo>
                  <a:cubicBezTo>
                    <a:pt x="11" y="81"/>
                    <a:pt x="12" y="78"/>
                    <a:pt x="16" y="74"/>
                  </a:cubicBezTo>
                  <a:cubicBezTo>
                    <a:pt x="42" y="32"/>
                    <a:pt x="73" y="32"/>
                    <a:pt x="85" y="32"/>
                  </a:cubicBezTo>
                  <a:lnTo>
                    <a:pt x="130" y="32"/>
                  </a:lnTo>
                  <a:lnTo>
                    <a:pt x="77" y="207"/>
                  </a:lnTo>
                  <a:cubicBezTo>
                    <a:pt x="75" y="214"/>
                    <a:pt x="71" y="225"/>
                    <a:pt x="71" y="227"/>
                  </a:cubicBezTo>
                  <a:cubicBezTo>
                    <a:pt x="71" y="233"/>
                    <a:pt x="75" y="242"/>
                    <a:pt x="87" y="242"/>
                  </a:cubicBezTo>
                  <a:cubicBezTo>
                    <a:pt x="105" y="242"/>
                    <a:pt x="108" y="227"/>
                    <a:pt x="109" y="219"/>
                  </a:cubicBezTo>
                  <a:lnTo>
                    <a:pt x="146" y="3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76" name="Freeform 308">
              <a:extLst>
                <a:ext uri="{FF2B5EF4-FFF2-40B4-BE49-F238E27FC236}">
                  <a16:creationId xmlns:a16="http://schemas.microsoft.com/office/drawing/2014/main" id="{F7DCD6E8-4113-43BC-8BEE-C48887F7503A}"/>
                </a:ext>
              </a:extLst>
            </p:cNvPr>
            <p:cNvSpPr>
              <a:spLocks/>
            </p:cNvSpPr>
            <p:nvPr>
              <p:custDataLst>
                <p:tags r:id="rId99"/>
              </p:custDataLst>
            </p:nvPr>
          </p:nvSpPr>
          <p:spPr bwMode="auto">
            <a:xfrm>
              <a:off x="6149975" y="4535483"/>
              <a:ext cx="55563" cy="90488"/>
            </a:xfrm>
            <a:custGeom>
              <a:avLst/>
              <a:gdLst>
                <a:gd name="T0" fmla="*/ 91 w 169"/>
                <a:gd name="T1" fmla="*/ 184 h 265"/>
                <a:gd name="T2" fmla="*/ 121 w 169"/>
                <a:gd name="T3" fmla="*/ 159 h 265"/>
                <a:gd name="T4" fmla="*/ 169 w 169"/>
                <a:gd name="T5" fmla="*/ 78 h 265"/>
                <a:gd name="T6" fmla="*/ 80 w 169"/>
                <a:gd name="T7" fmla="*/ 0 h 265"/>
                <a:gd name="T8" fmla="*/ 0 w 169"/>
                <a:gd name="T9" fmla="*/ 72 h 265"/>
                <a:gd name="T10" fmla="*/ 21 w 169"/>
                <a:gd name="T11" fmla="*/ 94 h 265"/>
                <a:gd name="T12" fmla="*/ 42 w 169"/>
                <a:gd name="T13" fmla="*/ 73 h 265"/>
                <a:gd name="T14" fmla="*/ 17 w 169"/>
                <a:gd name="T15" fmla="*/ 52 h 265"/>
                <a:gd name="T16" fmla="*/ 75 w 169"/>
                <a:gd name="T17" fmla="*/ 13 h 265"/>
                <a:gd name="T18" fmla="*/ 131 w 169"/>
                <a:gd name="T19" fmla="*/ 78 h 265"/>
                <a:gd name="T20" fmla="*/ 55 w 169"/>
                <a:gd name="T21" fmla="*/ 198 h 265"/>
                <a:gd name="T22" fmla="*/ 5 w 169"/>
                <a:gd name="T23" fmla="*/ 250 h 265"/>
                <a:gd name="T24" fmla="*/ 0 w 169"/>
                <a:gd name="T25" fmla="*/ 265 h 265"/>
                <a:gd name="T26" fmla="*/ 158 w 169"/>
                <a:gd name="T27" fmla="*/ 265 h 265"/>
                <a:gd name="T28" fmla="*/ 169 w 169"/>
                <a:gd name="T29" fmla="*/ 194 h 265"/>
                <a:gd name="T30" fmla="*/ 157 w 169"/>
                <a:gd name="T31" fmla="*/ 194 h 265"/>
                <a:gd name="T32" fmla="*/ 148 w 169"/>
                <a:gd name="T33" fmla="*/ 229 h 265"/>
                <a:gd name="T34" fmla="*/ 109 w 169"/>
                <a:gd name="T35" fmla="*/ 233 h 265"/>
                <a:gd name="T36" fmla="*/ 38 w 169"/>
                <a:gd name="T37" fmla="*/ 233 h 265"/>
                <a:gd name="T38" fmla="*/ 91 w 169"/>
                <a:gd name="T39" fmla="*/ 18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265">
                  <a:moveTo>
                    <a:pt x="91" y="184"/>
                  </a:moveTo>
                  <a:cubicBezTo>
                    <a:pt x="98" y="178"/>
                    <a:pt x="115" y="165"/>
                    <a:pt x="121" y="159"/>
                  </a:cubicBezTo>
                  <a:cubicBezTo>
                    <a:pt x="146" y="137"/>
                    <a:pt x="169" y="115"/>
                    <a:pt x="169" y="78"/>
                  </a:cubicBezTo>
                  <a:cubicBezTo>
                    <a:pt x="169" y="31"/>
                    <a:pt x="129" y="0"/>
                    <a:pt x="80" y="0"/>
                  </a:cubicBezTo>
                  <a:cubicBezTo>
                    <a:pt x="32" y="0"/>
                    <a:pt x="0" y="37"/>
                    <a:pt x="0" y="72"/>
                  </a:cubicBezTo>
                  <a:cubicBezTo>
                    <a:pt x="0" y="91"/>
                    <a:pt x="16" y="94"/>
                    <a:pt x="21" y="94"/>
                  </a:cubicBezTo>
                  <a:cubicBezTo>
                    <a:pt x="30" y="94"/>
                    <a:pt x="42" y="88"/>
                    <a:pt x="42" y="73"/>
                  </a:cubicBezTo>
                  <a:cubicBezTo>
                    <a:pt x="42" y="52"/>
                    <a:pt x="22" y="52"/>
                    <a:pt x="17" y="52"/>
                  </a:cubicBezTo>
                  <a:cubicBezTo>
                    <a:pt x="29" y="23"/>
                    <a:pt x="56" y="13"/>
                    <a:pt x="75" y="13"/>
                  </a:cubicBezTo>
                  <a:cubicBezTo>
                    <a:pt x="112" y="13"/>
                    <a:pt x="131" y="45"/>
                    <a:pt x="131" y="78"/>
                  </a:cubicBezTo>
                  <a:cubicBezTo>
                    <a:pt x="131" y="120"/>
                    <a:pt x="102" y="150"/>
                    <a:pt x="55" y="198"/>
                  </a:cubicBezTo>
                  <a:lnTo>
                    <a:pt x="5" y="250"/>
                  </a:lnTo>
                  <a:cubicBezTo>
                    <a:pt x="0" y="254"/>
                    <a:pt x="0" y="255"/>
                    <a:pt x="0" y="265"/>
                  </a:cubicBezTo>
                  <a:lnTo>
                    <a:pt x="158" y="265"/>
                  </a:lnTo>
                  <a:lnTo>
                    <a:pt x="169" y="194"/>
                  </a:lnTo>
                  <a:lnTo>
                    <a:pt x="157" y="194"/>
                  </a:lnTo>
                  <a:cubicBezTo>
                    <a:pt x="156" y="202"/>
                    <a:pt x="152" y="222"/>
                    <a:pt x="148" y="229"/>
                  </a:cubicBezTo>
                  <a:cubicBezTo>
                    <a:pt x="145" y="233"/>
                    <a:pt x="115" y="233"/>
                    <a:pt x="109" y="233"/>
                  </a:cubicBezTo>
                  <a:lnTo>
                    <a:pt x="38" y="233"/>
                  </a:lnTo>
                  <a:lnTo>
                    <a:pt x="91" y="18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466" name="Gruppieren 465">
            <a:extLst>
              <a:ext uri="{FF2B5EF4-FFF2-40B4-BE49-F238E27FC236}">
                <a16:creationId xmlns:a16="http://schemas.microsoft.com/office/drawing/2014/main" id="{28228627-B16F-4CC7-AF43-985C61BD6A4E}"/>
              </a:ext>
            </a:extLst>
          </p:cNvPr>
          <p:cNvGrpSpPr>
            <a:grpSpLocks noChangeAspect="1"/>
          </p:cNvGrpSpPr>
          <p:nvPr>
            <p:custDataLst>
              <p:tags r:id="rId6"/>
            </p:custDataLst>
          </p:nvPr>
        </p:nvGrpSpPr>
        <p:grpSpPr>
          <a:xfrm>
            <a:off x="397635" y="4122527"/>
            <a:ext cx="2493963" cy="425450"/>
            <a:chOff x="2540000" y="2540000"/>
            <a:chExt cx="2493963" cy="425450"/>
          </a:xfrm>
        </p:grpSpPr>
        <p:sp>
          <p:nvSpPr>
            <p:cNvPr id="372" name="Freeform 315">
              <a:extLst>
                <a:ext uri="{FF2B5EF4-FFF2-40B4-BE49-F238E27FC236}">
                  <a16:creationId xmlns:a16="http://schemas.microsoft.com/office/drawing/2014/main" id="{B3A54D44-8FE7-45E2-BC16-CF51CAFAA43F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2540000" y="2540000"/>
              <a:ext cx="238125" cy="258763"/>
            </a:xfrm>
            <a:custGeom>
              <a:avLst/>
              <a:gdLst>
                <a:gd name="T0" fmla="*/ 660 w 726"/>
                <a:gd name="T1" fmla="*/ 763 h 763"/>
                <a:gd name="T2" fmla="*/ 726 w 726"/>
                <a:gd name="T3" fmla="*/ 589 h 763"/>
                <a:gd name="T4" fmla="*/ 712 w 726"/>
                <a:gd name="T5" fmla="*/ 589 h 763"/>
                <a:gd name="T6" fmla="*/ 570 w 726"/>
                <a:gd name="T7" fmla="*/ 699 h 763"/>
                <a:gd name="T8" fmla="*/ 401 w 726"/>
                <a:gd name="T9" fmla="*/ 716 h 763"/>
                <a:gd name="T10" fmla="*/ 72 w 726"/>
                <a:gd name="T11" fmla="*/ 716 h 763"/>
                <a:gd name="T12" fmla="*/ 349 w 726"/>
                <a:gd name="T13" fmla="*/ 390 h 763"/>
                <a:gd name="T14" fmla="*/ 354 w 726"/>
                <a:gd name="T15" fmla="*/ 381 h 763"/>
                <a:gd name="T16" fmla="*/ 350 w 726"/>
                <a:gd name="T17" fmla="*/ 373 h 763"/>
                <a:gd name="T18" fmla="*/ 96 w 726"/>
                <a:gd name="T19" fmla="*/ 26 h 763"/>
                <a:gd name="T20" fmla="*/ 395 w 726"/>
                <a:gd name="T21" fmla="*/ 26 h 763"/>
                <a:gd name="T22" fmla="*/ 523 w 726"/>
                <a:gd name="T23" fmla="*/ 35 h 763"/>
                <a:gd name="T24" fmla="*/ 643 w 726"/>
                <a:gd name="T25" fmla="*/ 75 h 763"/>
                <a:gd name="T26" fmla="*/ 712 w 726"/>
                <a:gd name="T27" fmla="*/ 153 h 763"/>
                <a:gd name="T28" fmla="*/ 726 w 726"/>
                <a:gd name="T29" fmla="*/ 153 h 763"/>
                <a:gd name="T30" fmla="*/ 660 w 726"/>
                <a:gd name="T31" fmla="*/ 0 h 763"/>
                <a:gd name="T32" fmla="*/ 15 w 726"/>
                <a:gd name="T33" fmla="*/ 0 h 763"/>
                <a:gd name="T34" fmla="*/ 0 w 726"/>
                <a:gd name="T35" fmla="*/ 3 h 763"/>
                <a:gd name="T36" fmla="*/ 0 w 726"/>
                <a:gd name="T37" fmla="*/ 21 h 763"/>
                <a:gd name="T38" fmla="*/ 288 w 726"/>
                <a:gd name="T39" fmla="*/ 416 h 763"/>
                <a:gd name="T40" fmla="*/ 6 w 726"/>
                <a:gd name="T41" fmla="*/ 747 h 763"/>
                <a:gd name="T42" fmla="*/ 0 w 726"/>
                <a:gd name="T43" fmla="*/ 757 h 763"/>
                <a:gd name="T44" fmla="*/ 15 w 726"/>
                <a:gd name="T45" fmla="*/ 763 h 763"/>
                <a:gd name="T46" fmla="*/ 660 w 726"/>
                <a:gd name="T47" fmla="*/ 763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6" h="763">
                  <a:moveTo>
                    <a:pt x="660" y="763"/>
                  </a:moveTo>
                  <a:lnTo>
                    <a:pt x="726" y="589"/>
                  </a:lnTo>
                  <a:lnTo>
                    <a:pt x="712" y="589"/>
                  </a:lnTo>
                  <a:cubicBezTo>
                    <a:pt x="691" y="645"/>
                    <a:pt x="633" y="682"/>
                    <a:pt x="570" y="699"/>
                  </a:cubicBezTo>
                  <a:cubicBezTo>
                    <a:pt x="559" y="702"/>
                    <a:pt x="505" y="716"/>
                    <a:pt x="401" y="716"/>
                  </a:cubicBezTo>
                  <a:lnTo>
                    <a:pt x="72" y="716"/>
                  </a:lnTo>
                  <a:lnTo>
                    <a:pt x="349" y="390"/>
                  </a:lnTo>
                  <a:cubicBezTo>
                    <a:pt x="353" y="386"/>
                    <a:pt x="354" y="384"/>
                    <a:pt x="354" y="381"/>
                  </a:cubicBezTo>
                  <a:cubicBezTo>
                    <a:pt x="354" y="380"/>
                    <a:pt x="354" y="379"/>
                    <a:pt x="350" y="373"/>
                  </a:cubicBezTo>
                  <a:lnTo>
                    <a:pt x="96" y="26"/>
                  </a:lnTo>
                  <a:lnTo>
                    <a:pt x="395" y="26"/>
                  </a:lnTo>
                  <a:cubicBezTo>
                    <a:pt x="468" y="26"/>
                    <a:pt x="518" y="33"/>
                    <a:pt x="523" y="35"/>
                  </a:cubicBezTo>
                  <a:cubicBezTo>
                    <a:pt x="552" y="39"/>
                    <a:pt x="600" y="48"/>
                    <a:pt x="643" y="75"/>
                  </a:cubicBezTo>
                  <a:cubicBezTo>
                    <a:pt x="656" y="84"/>
                    <a:pt x="693" y="109"/>
                    <a:pt x="712" y="153"/>
                  </a:cubicBezTo>
                  <a:lnTo>
                    <a:pt x="726" y="153"/>
                  </a:lnTo>
                  <a:lnTo>
                    <a:pt x="660" y="0"/>
                  </a:lnTo>
                  <a:lnTo>
                    <a:pt x="15" y="0"/>
                  </a:lnTo>
                  <a:cubicBezTo>
                    <a:pt x="2" y="0"/>
                    <a:pt x="2" y="0"/>
                    <a:pt x="0" y="3"/>
                  </a:cubicBezTo>
                  <a:cubicBezTo>
                    <a:pt x="0" y="5"/>
                    <a:pt x="0" y="15"/>
                    <a:pt x="0" y="21"/>
                  </a:cubicBezTo>
                  <a:lnTo>
                    <a:pt x="288" y="416"/>
                  </a:lnTo>
                  <a:lnTo>
                    <a:pt x="6" y="747"/>
                  </a:lnTo>
                  <a:cubicBezTo>
                    <a:pt x="0" y="754"/>
                    <a:pt x="0" y="757"/>
                    <a:pt x="0" y="757"/>
                  </a:cubicBezTo>
                  <a:cubicBezTo>
                    <a:pt x="0" y="763"/>
                    <a:pt x="5" y="763"/>
                    <a:pt x="15" y="763"/>
                  </a:cubicBezTo>
                  <a:lnTo>
                    <a:pt x="660" y="76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73" name="Freeform 316">
              <a:extLst>
                <a:ext uri="{FF2B5EF4-FFF2-40B4-BE49-F238E27FC236}">
                  <a16:creationId xmlns:a16="http://schemas.microsoft.com/office/drawing/2014/main" id="{98C28EB6-59DE-4828-87F5-E11B55472B12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2586038" y="2881313"/>
              <a:ext cx="68263" cy="61913"/>
            </a:xfrm>
            <a:custGeom>
              <a:avLst/>
              <a:gdLst>
                <a:gd name="T0" fmla="*/ 74 w 209"/>
                <a:gd name="T1" fmla="*/ 74 h 179"/>
                <a:gd name="T2" fmla="*/ 114 w 209"/>
                <a:gd name="T3" fmla="*/ 45 h 179"/>
                <a:gd name="T4" fmla="*/ 156 w 209"/>
                <a:gd name="T5" fmla="*/ 19 h 179"/>
                <a:gd name="T6" fmla="*/ 155 w 209"/>
                <a:gd name="T7" fmla="*/ 26 h 179"/>
                <a:gd name="T8" fmla="*/ 170 w 209"/>
                <a:gd name="T9" fmla="*/ 40 h 179"/>
                <a:gd name="T10" fmla="*/ 192 w 209"/>
                <a:gd name="T11" fmla="*/ 18 h 179"/>
                <a:gd name="T12" fmla="*/ 176 w 209"/>
                <a:gd name="T13" fmla="*/ 4 h 179"/>
                <a:gd name="T14" fmla="*/ 107 w 209"/>
                <a:gd name="T15" fmla="*/ 38 h 179"/>
                <a:gd name="T16" fmla="*/ 54 w 209"/>
                <a:gd name="T17" fmla="*/ 71 h 179"/>
                <a:gd name="T18" fmla="*/ 61 w 209"/>
                <a:gd name="T19" fmla="*/ 42 h 179"/>
                <a:gd name="T20" fmla="*/ 68 w 209"/>
                <a:gd name="T21" fmla="*/ 12 h 179"/>
                <a:gd name="T22" fmla="*/ 55 w 209"/>
                <a:gd name="T23" fmla="*/ 0 h 179"/>
                <a:gd name="T24" fmla="*/ 39 w 209"/>
                <a:gd name="T25" fmla="*/ 11 h 179"/>
                <a:gd name="T26" fmla="*/ 0 w 209"/>
                <a:gd name="T27" fmla="*/ 167 h 179"/>
                <a:gd name="T28" fmla="*/ 13 w 209"/>
                <a:gd name="T29" fmla="*/ 179 h 179"/>
                <a:gd name="T30" fmla="*/ 32 w 209"/>
                <a:gd name="T31" fmla="*/ 159 h 179"/>
                <a:gd name="T32" fmla="*/ 50 w 209"/>
                <a:gd name="T33" fmla="*/ 85 h 179"/>
                <a:gd name="T34" fmla="*/ 122 w 209"/>
                <a:gd name="T35" fmla="*/ 117 h 179"/>
                <a:gd name="T36" fmla="*/ 121 w 209"/>
                <a:gd name="T37" fmla="*/ 128 h 179"/>
                <a:gd name="T38" fmla="*/ 120 w 209"/>
                <a:gd name="T39" fmla="*/ 139 h 179"/>
                <a:gd name="T40" fmla="*/ 160 w 209"/>
                <a:gd name="T41" fmla="*/ 179 h 179"/>
                <a:gd name="T42" fmla="*/ 192 w 209"/>
                <a:gd name="T43" fmla="*/ 159 h 179"/>
                <a:gd name="T44" fmla="*/ 209 w 209"/>
                <a:gd name="T45" fmla="*/ 118 h 179"/>
                <a:gd name="T46" fmla="*/ 203 w 209"/>
                <a:gd name="T47" fmla="*/ 113 h 179"/>
                <a:gd name="T48" fmla="*/ 195 w 209"/>
                <a:gd name="T49" fmla="*/ 123 h 179"/>
                <a:gd name="T50" fmla="*/ 161 w 209"/>
                <a:gd name="T51" fmla="*/ 168 h 179"/>
                <a:gd name="T52" fmla="*/ 148 w 209"/>
                <a:gd name="T53" fmla="*/ 149 h 179"/>
                <a:gd name="T54" fmla="*/ 151 w 209"/>
                <a:gd name="T55" fmla="*/ 130 h 179"/>
                <a:gd name="T56" fmla="*/ 153 w 209"/>
                <a:gd name="T57" fmla="*/ 116 h 179"/>
                <a:gd name="T58" fmla="*/ 74 w 209"/>
                <a:gd name="T59" fmla="*/ 7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9" h="179">
                  <a:moveTo>
                    <a:pt x="74" y="74"/>
                  </a:moveTo>
                  <a:cubicBezTo>
                    <a:pt x="87" y="66"/>
                    <a:pt x="105" y="53"/>
                    <a:pt x="114" y="45"/>
                  </a:cubicBezTo>
                  <a:cubicBezTo>
                    <a:pt x="138" y="26"/>
                    <a:pt x="149" y="22"/>
                    <a:pt x="156" y="19"/>
                  </a:cubicBezTo>
                  <a:cubicBezTo>
                    <a:pt x="155" y="20"/>
                    <a:pt x="155" y="24"/>
                    <a:pt x="155" y="26"/>
                  </a:cubicBezTo>
                  <a:cubicBezTo>
                    <a:pt x="155" y="34"/>
                    <a:pt x="160" y="40"/>
                    <a:pt x="170" y="40"/>
                  </a:cubicBezTo>
                  <a:cubicBezTo>
                    <a:pt x="182" y="40"/>
                    <a:pt x="192" y="31"/>
                    <a:pt x="192" y="18"/>
                  </a:cubicBezTo>
                  <a:cubicBezTo>
                    <a:pt x="192" y="11"/>
                    <a:pt x="187" y="4"/>
                    <a:pt x="176" y="4"/>
                  </a:cubicBezTo>
                  <a:cubicBezTo>
                    <a:pt x="150" y="4"/>
                    <a:pt x="125" y="23"/>
                    <a:pt x="107" y="38"/>
                  </a:cubicBezTo>
                  <a:cubicBezTo>
                    <a:pt x="83" y="56"/>
                    <a:pt x="71" y="65"/>
                    <a:pt x="54" y="71"/>
                  </a:cubicBezTo>
                  <a:cubicBezTo>
                    <a:pt x="59" y="52"/>
                    <a:pt x="60" y="49"/>
                    <a:pt x="61" y="42"/>
                  </a:cubicBezTo>
                  <a:cubicBezTo>
                    <a:pt x="64" y="32"/>
                    <a:pt x="68" y="14"/>
                    <a:pt x="68" y="12"/>
                  </a:cubicBezTo>
                  <a:cubicBezTo>
                    <a:pt x="68" y="4"/>
                    <a:pt x="62" y="0"/>
                    <a:pt x="55" y="0"/>
                  </a:cubicBezTo>
                  <a:cubicBezTo>
                    <a:pt x="52" y="0"/>
                    <a:pt x="43" y="2"/>
                    <a:pt x="39" y="11"/>
                  </a:cubicBezTo>
                  <a:cubicBezTo>
                    <a:pt x="38" y="14"/>
                    <a:pt x="0" y="163"/>
                    <a:pt x="0" y="167"/>
                  </a:cubicBezTo>
                  <a:cubicBezTo>
                    <a:pt x="0" y="176"/>
                    <a:pt x="8" y="179"/>
                    <a:pt x="13" y="179"/>
                  </a:cubicBezTo>
                  <a:cubicBezTo>
                    <a:pt x="27" y="179"/>
                    <a:pt x="30" y="167"/>
                    <a:pt x="32" y="159"/>
                  </a:cubicBezTo>
                  <a:lnTo>
                    <a:pt x="50" y="85"/>
                  </a:lnTo>
                  <a:cubicBezTo>
                    <a:pt x="84" y="86"/>
                    <a:pt x="122" y="91"/>
                    <a:pt x="122" y="117"/>
                  </a:cubicBezTo>
                  <a:cubicBezTo>
                    <a:pt x="122" y="121"/>
                    <a:pt x="122" y="126"/>
                    <a:pt x="121" y="128"/>
                  </a:cubicBezTo>
                  <a:cubicBezTo>
                    <a:pt x="120" y="131"/>
                    <a:pt x="120" y="138"/>
                    <a:pt x="120" y="139"/>
                  </a:cubicBezTo>
                  <a:cubicBezTo>
                    <a:pt x="120" y="163"/>
                    <a:pt x="137" y="179"/>
                    <a:pt x="160" y="179"/>
                  </a:cubicBezTo>
                  <a:cubicBezTo>
                    <a:pt x="176" y="179"/>
                    <a:pt x="187" y="168"/>
                    <a:pt x="192" y="159"/>
                  </a:cubicBezTo>
                  <a:cubicBezTo>
                    <a:pt x="202" y="145"/>
                    <a:pt x="209" y="121"/>
                    <a:pt x="209" y="118"/>
                  </a:cubicBezTo>
                  <a:cubicBezTo>
                    <a:pt x="209" y="114"/>
                    <a:pt x="205" y="113"/>
                    <a:pt x="203" y="113"/>
                  </a:cubicBezTo>
                  <a:cubicBezTo>
                    <a:pt x="198" y="113"/>
                    <a:pt x="197" y="116"/>
                    <a:pt x="195" y="123"/>
                  </a:cubicBezTo>
                  <a:cubicBezTo>
                    <a:pt x="190" y="142"/>
                    <a:pt x="180" y="168"/>
                    <a:pt x="161" y="168"/>
                  </a:cubicBezTo>
                  <a:cubicBezTo>
                    <a:pt x="151" y="168"/>
                    <a:pt x="148" y="159"/>
                    <a:pt x="148" y="149"/>
                  </a:cubicBezTo>
                  <a:cubicBezTo>
                    <a:pt x="148" y="144"/>
                    <a:pt x="149" y="139"/>
                    <a:pt x="151" y="130"/>
                  </a:cubicBezTo>
                  <a:cubicBezTo>
                    <a:pt x="152" y="125"/>
                    <a:pt x="153" y="121"/>
                    <a:pt x="153" y="116"/>
                  </a:cubicBezTo>
                  <a:cubicBezTo>
                    <a:pt x="153" y="81"/>
                    <a:pt x="109" y="75"/>
                    <a:pt x="74" y="7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74" name="Freeform 317">
              <a:extLst>
                <a:ext uri="{FF2B5EF4-FFF2-40B4-BE49-F238E27FC236}">
                  <a16:creationId xmlns:a16="http://schemas.microsoft.com/office/drawing/2014/main" id="{95B70093-E7BE-4186-AC4D-0C123D1F3AE0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2665413" y="2847975"/>
              <a:ext cx="68263" cy="95250"/>
            </a:xfrm>
            <a:custGeom>
              <a:avLst/>
              <a:gdLst>
                <a:gd name="T0" fmla="*/ 128 w 211"/>
                <a:gd name="T1" fmla="*/ 162 h 281"/>
                <a:gd name="T2" fmla="*/ 172 w 211"/>
                <a:gd name="T3" fmla="*/ 270 h 281"/>
                <a:gd name="T4" fmla="*/ 196 w 211"/>
                <a:gd name="T5" fmla="*/ 280 h 281"/>
                <a:gd name="T6" fmla="*/ 211 w 211"/>
                <a:gd name="T7" fmla="*/ 276 h 281"/>
                <a:gd name="T8" fmla="*/ 208 w 211"/>
                <a:gd name="T9" fmla="*/ 271 h 281"/>
                <a:gd name="T10" fmla="*/ 199 w 211"/>
                <a:gd name="T11" fmla="*/ 254 h 281"/>
                <a:gd name="T12" fmla="*/ 109 w 211"/>
                <a:gd name="T13" fmla="*/ 27 h 281"/>
                <a:gd name="T14" fmla="*/ 58 w 211"/>
                <a:gd name="T15" fmla="*/ 0 h 281"/>
                <a:gd name="T16" fmla="*/ 48 w 211"/>
                <a:gd name="T17" fmla="*/ 6 h 281"/>
                <a:gd name="T18" fmla="*/ 54 w 211"/>
                <a:gd name="T19" fmla="*/ 11 h 281"/>
                <a:gd name="T20" fmla="*/ 79 w 211"/>
                <a:gd name="T21" fmla="*/ 36 h 281"/>
                <a:gd name="T22" fmla="*/ 107 w 211"/>
                <a:gd name="T23" fmla="*/ 108 h 281"/>
                <a:gd name="T24" fmla="*/ 123 w 211"/>
                <a:gd name="T25" fmla="*/ 148 h 281"/>
                <a:gd name="T26" fmla="*/ 9 w 211"/>
                <a:gd name="T27" fmla="*/ 254 h 281"/>
                <a:gd name="T28" fmla="*/ 0 w 211"/>
                <a:gd name="T29" fmla="*/ 268 h 281"/>
                <a:gd name="T30" fmla="*/ 14 w 211"/>
                <a:gd name="T31" fmla="*/ 281 h 281"/>
                <a:gd name="T32" fmla="*/ 29 w 211"/>
                <a:gd name="T33" fmla="*/ 273 h 281"/>
                <a:gd name="T34" fmla="*/ 128 w 211"/>
                <a:gd name="T35" fmla="*/ 162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1" h="281">
                  <a:moveTo>
                    <a:pt x="128" y="162"/>
                  </a:moveTo>
                  <a:cubicBezTo>
                    <a:pt x="143" y="198"/>
                    <a:pt x="167" y="263"/>
                    <a:pt x="172" y="270"/>
                  </a:cubicBezTo>
                  <a:cubicBezTo>
                    <a:pt x="179" y="280"/>
                    <a:pt x="186" y="280"/>
                    <a:pt x="196" y="280"/>
                  </a:cubicBezTo>
                  <a:cubicBezTo>
                    <a:pt x="208" y="280"/>
                    <a:pt x="211" y="280"/>
                    <a:pt x="211" y="276"/>
                  </a:cubicBezTo>
                  <a:cubicBezTo>
                    <a:pt x="211" y="274"/>
                    <a:pt x="210" y="272"/>
                    <a:pt x="208" y="271"/>
                  </a:cubicBezTo>
                  <a:cubicBezTo>
                    <a:pt x="204" y="266"/>
                    <a:pt x="202" y="262"/>
                    <a:pt x="199" y="254"/>
                  </a:cubicBezTo>
                  <a:lnTo>
                    <a:pt x="109" y="27"/>
                  </a:lnTo>
                  <a:cubicBezTo>
                    <a:pt x="106" y="19"/>
                    <a:pt x="99" y="0"/>
                    <a:pt x="58" y="0"/>
                  </a:cubicBezTo>
                  <a:cubicBezTo>
                    <a:pt x="54" y="0"/>
                    <a:pt x="48" y="0"/>
                    <a:pt x="48" y="6"/>
                  </a:cubicBezTo>
                  <a:cubicBezTo>
                    <a:pt x="48" y="10"/>
                    <a:pt x="52" y="11"/>
                    <a:pt x="54" y="11"/>
                  </a:cubicBezTo>
                  <a:cubicBezTo>
                    <a:pt x="62" y="12"/>
                    <a:pt x="69" y="13"/>
                    <a:pt x="79" y="36"/>
                  </a:cubicBezTo>
                  <a:lnTo>
                    <a:pt x="107" y="108"/>
                  </a:lnTo>
                  <a:lnTo>
                    <a:pt x="123" y="148"/>
                  </a:lnTo>
                  <a:lnTo>
                    <a:pt x="9" y="254"/>
                  </a:lnTo>
                  <a:cubicBezTo>
                    <a:pt x="4" y="258"/>
                    <a:pt x="0" y="262"/>
                    <a:pt x="0" y="268"/>
                  </a:cubicBezTo>
                  <a:cubicBezTo>
                    <a:pt x="0" y="276"/>
                    <a:pt x="7" y="281"/>
                    <a:pt x="14" y="281"/>
                  </a:cubicBezTo>
                  <a:cubicBezTo>
                    <a:pt x="20" y="281"/>
                    <a:pt x="25" y="277"/>
                    <a:pt x="29" y="273"/>
                  </a:cubicBezTo>
                  <a:lnTo>
                    <a:pt x="128" y="16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75" name="Freeform 318">
              <a:extLst>
                <a:ext uri="{FF2B5EF4-FFF2-40B4-BE49-F238E27FC236}">
                  <a16:creationId xmlns:a16="http://schemas.microsoft.com/office/drawing/2014/main" id="{31766DAD-5E41-43B2-9D98-A8ECD8BB8DCA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2827338" y="2540000"/>
              <a:ext cx="236538" cy="258763"/>
            </a:xfrm>
            <a:custGeom>
              <a:avLst/>
              <a:gdLst>
                <a:gd name="T0" fmla="*/ 660 w 726"/>
                <a:gd name="T1" fmla="*/ 763 h 763"/>
                <a:gd name="T2" fmla="*/ 726 w 726"/>
                <a:gd name="T3" fmla="*/ 589 h 763"/>
                <a:gd name="T4" fmla="*/ 713 w 726"/>
                <a:gd name="T5" fmla="*/ 589 h 763"/>
                <a:gd name="T6" fmla="*/ 571 w 726"/>
                <a:gd name="T7" fmla="*/ 699 h 763"/>
                <a:gd name="T8" fmla="*/ 401 w 726"/>
                <a:gd name="T9" fmla="*/ 716 h 763"/>
                <a:gd name="T10" fmla="*/ 72 w 726"/>
                <a:gd name="T11" fmla="*/ 716 h 763"/>
                <a:gd name="T12" fmla="*/ 350 w 726"/>
                <a:gd name="T13" fmla="*/ 390 h 763"/>
                <a:gd name="T14" fmla="*/ 355 w 726"/>
                <a:gd name="T15" fmla="*/ 381 h 763"/>
                <a:gd name="T16" fmla="*/ 351 w 726"/>
                <a:gd name="T17" fmla="*/ 373 h 763"/>
                <a:gd name="T18" fmla="*/ 97 w 726"/>
                <a:gd name="T19" fmla="*/ 26 h 763"/>
                <a:gd name="T20" fmla="*/ 396 w 726"/>
                <a:gd name="T21" fmla="*/ 26 h 763"/>
                <a:gd name="T22" fmla="*/ 523 w 726"/>
                <a:gd name="T23" fmla="*/ 35 h 763"/>
                <a:gd name="T24" fmla="*/ 643 w 726"/>
                <a:gd name="T25" fmla="*/ 75 h 763"/>
                <a:gd name="T26" fmla="*/ 713 w 726"/>
                <a:gd name="T27" fmla="*/ 153 h 763"/>
                <a:gd name="T28" fmla="*/ 726 w 726"/>
                <a:gd name="T29" fmla="*/ 153 h 763"/>
                <a:gd name="T30" fmla="*/ 660 w 726"/>
                <a:gd name="T31" fmla="*/ 0 h 763"/>
                <a:gd name="T32" fmla="*/ 16 w 726"/>
                <a:gd name="T33" fmla="*/ 0 h 763"/>
                <a:gd name="T34" fmla="*/ 1 w 726"/>
                <a:gd name="T35" fmla="*/ 3 h 763"/>
                <a:gd name="T36" fmla="*/ 0 w 726"/>
                <a:gd name="T37" fmla="*/ 21 h 763"/>
                <a:gd name="T38" fmla="*/ 289 w 726"/>
                <a:gd name="T39" fmla="*/ 416 h 763"/>
                <a:gd name="T40" fmla="*/ 6 w 726"/>
                <a:gd name="T41" fmla="*/ 747 h 763"/>
                <a:gd name="T42" fmla="*/ 1 w 726"/>
                <a:gd name="T43" fmla="*/ 757 h 763"/>
                <a:gd name="T44" fmla="*/ 16 w 726"/>
                <a:gd name="T45" fmla="*/ 763 h 763"/>
                <a:gd name="T46" fmla="*/ 660 w 726"/>
                <a:gd name="T47" fmla="*/ 763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6" h="763">
                  <a:moveTo>
                    <a:pt x="660" y="763"/>
                  </a:moveTo>
                  <a:lnTo>
                    <a:pt x="726" y="589"/>
                  </a:lnTo>
                  <a:lnTo>
                    <a:pt x="713" y="589"/>
                  </a:lnTo>
                  <a:cubicBezTo>
                    <a:pt x="691" y="645"/>
                    <a:pt x="634" y="682"/>
                    <a:pt x="571" y="699"/>
                  </a:cubicBezTo>
                  <a:cubicBezTo>
                    <a:pt x="559" y="702"/>
                    <a:pt x="506" y="716"/>
                    <a:pt x="401" y="716"/>
                  </a:cubicBezTo>
                  <a:lnTo>
                    <a:pt x="72" y="716"/>
                  </a:lnTo>
                  <a:lnTo>
                    <a:pt x="350" y="390"/>
                  </a:lnTo>
                  <a:cubicBezTo>
                    <a:pt x="354" y="386"/>
                    <a:pt x="355" y="384"/>
                    <a:pt x="355" y="381"/>
                  </a:cubicBezTo>
                  <a:cubicBezTo>
                    <a:pt x="355" y="380"/>
                    <a:pt x="355" y="379"/>
                    <a:pt x="351" y="373"/>
                  </a:cubicBezTo>
                  <a:lnTo>
                    <a:pt x="97" y="26"/>
                  </a:lnTo>
                  <a:lnTo>
                    <a:pt x="396" y="26"/>
                  </a:lnTo>
                  <a:cubicBezTo>
                    <a:pt x="469" y="26"/>
                    <a:pt x="519" y="33"/>
                    <a:pt x="523" y="35"/>
                  </a:cubicBezTo>
                  <a:cubicBezTo>
                    <a:pt x="553" y="39"/>
                    <a:pt x="600" y="48"/>
                    <a:pt x="643" y="75"/>
                  </a:cubicBezTo>
                  <a:cubicBezTo>
                    <a:pt x="657" y="84"/>
                    <a:pt x="694" y="109"/>
                    <a:pt x="713" y="153"/>
                  </a:cubicBezTo>
                  <a:lnTo>
                    <a:pt x="726" y="153"/>
                  </a:lnTo>
                  <a:lnTo>
                    <a:pt x="660" y="0"/>
                  </a:lnTo>
                  <a:lnTo>
                    <a:pt x="16" y="0"/>
                  </a:lnTo>
                  <a:cubicBezTo>
                    <a:pt x="3" y="0"/>
                    <a:pt x="3" y="0"/>
                    <a:pt x="1" y="3"/>
                  </a:cubicBezTo>
                  <a:cubicBezTo>
                    <a:pt x="0" y="5"/>
                    <a:pt x="0" y="15"/>
                    <a:pt x="0" y="21"/>
                  </a:cubicBezTo>
                  <a:lnTo>
                    <a:pt x="289" y="416"/>
                  </a:lnTo>
                  <a:lnTo>
                    <a:pt x="6" y="747"/>
                  </a:lnTo>
                  <a:cubicBezTo>
                    <a:pt x="1" y="754"/>
                    <a:pt x="1" y="757"/>
                    <a:pt x="1" y="757"/>
                  </a:cubicBezTo>
                  <a:cubicBezTo>
                    <a:pt x="1" y="763"/>
                    <a:pt x="6" y="763"/>
                    <a:pt x="16" y="763"/>
                  </a:cubicBezTo>
                  <a:lnTo>
                    <a:pt x="660" y="76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76" name="Freeform 319">
              <a:extLst>
                <a:ext uri="{FF2B5EF4-FFF2-40B4-BE49-F238E27FC236}">
                  <a16:creationId xmlns:a16="http://schemas.microsoft.com/office/drawing/2014/main" id="{1E18E417-7894-4AE1-9282-82FEFA3A158D}"/>
                </a:ext>
              </a:extLst>
            </p:cNvPr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2898775" y="2844800"/>
              <a:ext cx="95250" cy="120650"/>
            </a:xfrm>
            <a:custGeom>
              <a:avLst/>
              <a:gdLst>
                <a:gd name="T0" fmla="*/ 166 w 290"/>
                <a:gd name="T1" fmla="*/ 277 h 357"/>
                <a:gd name="T2" fmla="*/ 290 w 290"/>
                <a:gd name="T3" fmla="*/ 109 h 357"/>
                <a:gd name="T4" fmla="*/ 181 w 290"/>
                <a:gd name="T5" fmla="*/ 0 h 357"/>
                <a:gd name="T6" fmla="*/ 0 w 290"/>
                <a:gd name="T7" fmla="*/ 180 h 357"/>
                <a:gd name="T8" fmla="*/ 110 w 290"/>
                <a:gd name="T9" fmla="*/ 288 h 357"/>
                <a:gd name="T10" fmla="*/ 150 w 290"/>
                <a:gd name="T11" fmla="*/ 283 h 357"/>
                <a:gd name="T12" fmla="*/ 149 w 290"/>
                <a:gd name="T13" fmla="*/ 306 h 357"/>
                <a:gd name="T14" fmla="*/ 185 w 290"/>
                <a:gd name="T15" fmla="*/ 357 h 357"/>
                <a:gd name="T16" fmla="*/ 255 w 290"/>
                <a:gd name="T17" fmla="*/ 280 h 357"/>
                <a:gd name="T18" fmla="*/ 249 w 290"/>
                <a:gd name="T19" fmla="*/ 274 h 357"/>
                <a:gd name="T20" fmla="*/ 243 w 290"/>
                <a:gd name="T21" fmla="*/ 280 h 357"/>
                <a:gd name="T22" fmla="*/ 195 w 290"/>
                <a:gd name="T23" fmla="*/ 317 h 357"/>
                <a:gd name="T24" fmla="*/ 166 w 290"/>
                <a:gd name="T25" fmla="*/ 277 h 357"/>
                <a:gd name="T26" fmla="*/ 84 w 290"/>
                <a:gd name="T27" fmla="*/ 271 h 357"/>
                <a:gd name="T28" fmla="*/ 37 w 290"/>
                <a:gd name="T29" fmla="*/ 191 h 357"/>
                <a:gd name="T30" fmla="*/ 79 w 290"/>
                <a:gd name="T31" fmla="*/ 69 h 357"/>
                <a:gd name="T32" fmla="*/ 178 w 290"/>
                <a:gd name="T33" fmla="*/ 12 h 357"/>
                <a:gd name="T34" fmla="*/ 253 w 290"/>
                <a:gd name="T35" fmla="*/ 98 h 357"/>
                <a:gd name="T36" fmla="*/ 164 w 290"/>
                <a:gd name="T37" fmla="*/ 262 h 357"/>
                <a:gd name="T38" fmla="*/ 125 w 290"/>
                <a:gd name="T39" fmla="*/ 220 h 357"/>
                <a:gd name="T40" fmla="*/ 82 w 290"/>
                <a:gd name="T41" fmla="*/ 260 h 357"/>
                <a:gd name="T42" fmla="*/ 84 w 290"/>
                <a:gd name="T43" fmla="*/ 271 h 357"/>
                <a:gd name="T44" fmla="*/ 150 w 290"/>
                <a:gd name="T45" fmla="*/ 269 h 357"/>
                <a:gd name="T46" fmla="*/ 112 w 290"/>
                <a:gd name="T47" fmla="*/ 276 h 357"/>
                <a:gd name="T48" fmla="*/ 93 w 290"/>
                <a:gd name="T49" fmla="*/ 261 h 357"/>
                <a:gd name="T50" fmla="*/ 126 w 290"/>
                <a:gd name="T51" fmla="*/ 231 h 357"/>
                <a:gd name="T52" fmla="*/ 150 w 290"/>
                <a:gd name="T53" fmla="*/ 269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0" h="357">
                  <a:moveTo>
                    <a:pt x="166" y="277"/>
                  </a:moveTo>
                  <a:cubicBezTo>
                    <a:pt x="228" y="255"/>
                    <a:pt x="290" y="187"/>
                    <a:pt x="290" y="109"/>
                  </a:cubicBezTo>
                  <a:cubicBezTo>
                    <a:pt x="290" y="43"/>
                    <a:pt x="245" y="0"/>
                    <a:pt x="181" y="0"/>
                  </a:cubicBezTo>
                  <a:cubicBezTo>
                    <a:pt x="89" y="0"/>
                    <a:pt x="0" y="92"/>
                    <a:pt x="0" y="180"/>
                  </a:cubicBezTo>
                  <a:cubicBezTo>
                    <a:pt x="0" y="242"/>
                    <a:pt x="43" y="288"/>
                    <a:pt x="110" y="288"/>
                  </a:cubicBezTo>
                  <a:cubicBezTo>
                    <a:pt x="120" y="288"/>
                    <a:pt x="134" y="287"/>
                    <a:pt x="150" y="283"/>
                  </a:cubicBezTo>
                  <a:cubicBezTo>
                    <a:pt x="150" y="287"/>
                    <a:pt x="149" y="303"/>
                    <a:pt x="149" y="306"/>
                  </a:cubicBezTo>
                  <a:cubicBezTo>
                    <a:pt x="149" y="322"/>
                    <a:pt x="149" y="357"/>
                    <a:pt x="185" y="357"/>
                  </a:cubicBezTo>
                  <a:cubicBezTo>
                    <a:pt x="233" y="357"/>
                    <a:pt x="255" y="287"/>
                    <a:pt x="255" y="280"/>
                  </a:cubicBezTo>
                  <a:cubicBezTo>
                    <a:pt x="255" y="277"/>
                    <a:pt x="252" y="274"/>
                    <a:pt x="249" y="274"/>
                  </a:cubicBezTo>
                  <a:cubicBezTo>
                    <a:pt x="245" y="274"/>
                    <a:pt x="244" y="278"/>
                    <a:pt x="243" y="280"/>
                  </a:cubicBezTo>
                  <a:cubicBezTo>
                    <a:pt x="235" y="306"/>
                    <a:pt x="212" y="317"/>
                    <a:pt x="195" y="317"/>
                  </a:cubicBezTo>
                  <a:cubicBezTo>
                    <a:pt x="181" y="317"/>
                    <a:pt x="172" y="312"/>
                    <a:pt x="166" y="277"/>
                  </a:cubicBezTo>
                  <a:close/>
                  <a:moveTo>
                    <a:pt x="84" y="271"/>
                  </a:moveTo>
                  <a:cubicBezTo>
                    <a:pt x="53" y="258"/>
                    <a:pt x="37" y="230"/>
                    <a:pt x="37" y="191"/>
                  </a:cubicBezTo>
                  <a:cubicBezTo>
                    <a:pt x="37" y="164"/>
                    <a:pt x="46" y="112"/>
                    <a:pt x="79" y="69"/>
                  </a:cubicBezTo>
                  <a:cubicBezTo>
                    <a:pt x="104" y="34"/>
                    <a:pt x="143" y="12"/>
                    <a:pt x="178" y="12"/>
                  </a:cubicBezTo>
                  <a:cubicBezTo>
                    <a:pt x="220" y="12"/>
                    <a:pt x="253" y="41"/>
                    <a:pt x="253" y="98"/>
                  </a:cubicBezTo>
                  <a:cubicBezTo>
                    <a:pt x="253" y="119"/>
                    <a:pt x="245" y="216"/>
                    <a:pt x="164" y="262"/>
                  </a:cubicBezTo>
                  <a:cubicBezTo>
                    <a:pt x="159" y="240"/>
                    <a:pt x="151" y="220"/>
                    <a:pt x="125" y="220"/>
                  </a:cubicBezTo>
                  <a:cubicBezTo>
                    <a:pt x="102" y="220"/>
                    <a:pt x="82" y="240"/>
                    <a:pt x="82" y="260"/>
                  </a:cubicBezTo>
                  <a:cubicBezTo>
                    <a:pt x="82" y="264"/>
                    <a:pt x="83" y="268"/>
                    <a:pt x="84" y="271"/>
                  </a:cubicBezTo>
                  <a:close/>
                  <a:moveTo>
                    <a:pt x="150" y="269"/>
                  </a:moveTo>
                  <a:cubicBezTo>
                    <a:pt x="142" y="272"/>
                    <a:pt x="128" y="276"/>
                    <a:pt x="112" y="276"/>
                  </a:cubicBezTo>
                  <a:cubicBezTo>
                    <a:pt x="108" y="276"/>
                    <a:pt x="93" y="276"/>
                    <a:pt x="93" y="261"/>
                  </a:cubicBezTo>
                  <a:cubicBezTo>
                    <a:pt x="93" y="247"/>
                    <a:pt x="108" y="231"/>
                    <a:pt x="126" y="231"/>
                  </a:cubicBezTo>
                  <a:cubicBezTo>
                    <a:pt x="143" y="231"/>
                    <a:pt x="150" y="242"/>
                    <a:pt x="150" y="26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77" name="Freeform 320">
              <a:extLst>
                <a:ext uri="{FF2B5EF4-FFF2-40B4-BE49-F238E27FC236}">
                  <a16:creationId xmlns:a16="http://schemas.microsoft.com/office/drawing/2014/main" id="{50D4D90C-BD79-467D-B7A0-8C68F6F1E73B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3092450" y="2576513"/>
              <a:ext cx="41275" cy="185738"/>
            </a:xfrm>
            <a:custGeom>
              <a:avLst/>
              <a:gdLst>
                <a:gd name="T0" fmla="*/ 126 w 126"/>
                <a:gd name="T1" fmla="*/ 540 h 545"/>
                <a:gd name="T2" fmla="*/ 117 w 126"/>
                <a:gd name="T3" fmla="*/ 528 h 545"/>
                <a:gd name="T4" fmla="*/ 31 w 126"/>
                <a:gd name="T5" fmla="*/ 273 h 545"/>
                <a:gd name="T6" fmla="*/ 119 w 126"/>
                <a:gd name="T7" fmla="*/ 15 h 545"/>
                <a:gd name="T8" fmla="*/ 126 w 126"/>
                <a:gd name="T9" fmla="*/ 5 h 545"/>
                <a:gd name="T10" fmla="*/ 121 w 126"/>
                <a:gd name="T11" fmla="*/ 0 h 545"/>
                <a:gd name="T12" fmla="*/ 34 w 126"/>
                <a:gd name="T13" fmla="*/ 106 h 545"/>
                <a:gd name="T14" fmla="*/ 0 w 126"/>
                <a:gd name="T15" fmla="*/ 273 h 545"/>
                <a:gd name="T16" fmla="*/ 36 w 126"/>
                <a:gd name="T17" fmla="*/ 443 h 545"/>
                <a:gd name="T18" fmla="*/ 121 w 126"/>
                <a:gd name="T19" fmla="*/ 545 h 545"/>
                <a:gd name="T20" fmla="*/ 126 w 126"/>
                <a:gd name="T21" fmla="*/ 54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545">
                  <a:moveTo>
                    <a:pt x="126" y="540"/>
                  </a:moveTo>
                  <a:cubicBezTo>
                    <a:pt x="126" y="538"/>
                    <a:pt x="126" y="537"/>
                    <a:pt x="117" y="528"/>
                  </a:cubicBezTo>
                  <a:cubicBezTo>
                    <a:pt x="49" y="459"/>
                    <a:pt x="31" y="356"/>
                    <a:pt x="31" y="273"/>
                  </a:cubicBezTo>
                  <a:cubicBezTo>
                    <a:pt x="31" y="178"/>
                    <a:pt x="52" y="83"/>
                    <a:pt x="119" y="15"/>
                  </a:cubicBezTo>
                  <a:cubicBezTo>
                    <a:pt x="126" y="8"/>
                    <a:pt x="126" y="7"/>
                    <a:pt x="126" y="5"/>
                  </a:cubicBezTo>
                  <a:cubicBezTo>
                    <a:pt x="126" y="2"/>
                    <a:pt x="124" y="0"/>
                    <a:pt x="121" y="0"/>
                  </a:cubicBezTo>
                  <a:cubicBezTo>
                    <a:pt x="115" y="0"/>
                    <a:pt x="66" y="37"/>
                    <a:pt x="34" y="106"/>
                  </a:cubicBezTo>
                  <a:cubicBezTo>
                    <a:pt x="6" y="166"/>
                    <a:pt x="0" y="227"/>
                    <a:pt x="0" y="273"/>
                  </a:cubicBezTo>
                  <a:cubicBezTo>
                    <a:pt x="0" y="315"/>
                    <a:pt x="6" y="381"/>
                    <a:pt x="36" y="443"/>
                  </a:cubicBezTo>
                  <a:cubicBezTo>
                    <a:pt x="69" y="510"/>
                    <a:pt x="115" y="545"/>
                    <a:pt x="121" y="545"/>
                  </a:cubicBezTo>
                  <a:cubicBezTo>
                    <a:pt x="124" y="545"/>
                    <a:pt x="126" y="544"/>
                    <a:pt x="126" y="54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78" name="Freeform 321">
              <a:extLst>
                <a:ext uri="{FF2B5EF4-FFF2-40B4-BE49-F238E27FC236}">
                  <a16:creationId xmlns:a16="http://schemas.microsoft.com/office/drawing/2014/main" id="{278823C5-03DF-4051-9BD4-AD6B88E76BC4}"/>
                </a:ext>
              </a:extLst>
            </p:cNvPr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3151188" y="2589213"/>
              <a:ext cx="127000" cy="127000"/>
            </a:xfrm>
            <a:custGeom>
              <a:avLst/>
              <a:gdLst>
                <a:gd name="T0" fmla="*/ 143 w 389"/>
                <a:gd name="T1" fmla="*/ 201 h 373"/>
                <a:gd name="T2" fmla="*/ 236 w 389"/>
                <a:gd name="T3" fmla="*/ 201 h 373"/>
                <a:gd name="T4" fmla="*/ 389 w 389"/>
                <a:gd name="T5" fmla="*/ 83 h 373"/>
                <a:gd name="T6" fmla="*/ 282 w 389"/>
                <a:gd name="T7" fmla="*/ 0 h 373"/>
                <a:gd name="T8" fmla="*/ 105 w 389"/>
                <a:gd name="T9" fmla="*/ 0 h 373"/>
                <a:gd name="T10" fmla="*/ 89 w 389"/>
                <a:gd name="T11" fmla="*/ 11 h 373"/>
                <a:gd name="T12" fmla="*/ 104 w 389"/>
                <a:gd name="T13" fmla="*/ 17 h 373"/>
                <a:gd name="T14" fmla="*/ 128 w 389"/>
                <a:gd name="T15" fmla="*/ 18 h 373"/>
                <a:gd name="T16" fmla="*/ 140 w 389"/>
                <a:gd name="T17" fmla="*/ 27 h 373"/>
                <a:gd name="T18" fmla="*/ 138 w 389"/>
                <a:gd name="T19" fmla="*/ 37 h 373"/>
                <a:gd name="T20" fmla="*/ 65 w 389"/>
                <a:gd name="T21" fmla="*/ 330 h 373"/>
                <a:gd name="T22" fmla="*/ 15 w 389"/>
                <a:gd name="T23" fmla="*/ 356 h 373"/>
                <a:gd name="T24" fmla="*/ 0 w 389"/>
                <a:gd name="T25" fmla="*/ 366 h 373"/>
                <a:gd name="T26" fmla="*/ 8 w 389"/>
                <a:gd name="T27" fmla="*/ 373 h 373"/>
                <a:gd name="T28" fmla="*/ 77 w 389"/>
                <a:gd name="T29" fmla="*/ 371 h 373"/>
                <a:gd name="T30" fmla="*/ 112 w 389"/>
                <a:gd name="T31" fmla="*/ 372 h 373"/>
                <a:gd name="T32" fmla="*/ 148 w 389"/>
                <a:gd name="T33" fmla="*/ 373 h 373"/>
                <a:gd name="T34" fmla="*/ 158 w 389"/>
                <a:gd name="T35" fmla="*/ 362 h 373"/>
                <a:gd name="T36" fmla="*/ 143 w 389"/>
                <a:gd name="T37" fmla="*/ 356 h 373"/>
                <a:gd name="T38" fmla="*/ 108 w 389"/>
                <a:gd name="T39" fmla="*/ 346 h 373"/>
                <a:gd name="T40" fmla="*/ 109 w 389"/>
                <a:gd name="T41" fmla="*/ 337 h 373"/>
                <a:gd name="T42" fmla="*/ 143 w 389"/>
                <a:gd name="T43" fmla="*/ 201 h 373"/>
                <a:gd name="T44" fmla="*/ 182 w 389"/>
                <a:gd name="T45" fmla="*/ 38 h 373"/>
                <a:gd name="T46" fmla="*/ 212 w 389"/>
                <a:gd name="T47" fmla="*/ 17 h 373"/>
                <a:gd name="T48" fmla="*/ 264 w 389"/>
                <a:gd name="T49" fmla="*/ 17 h 373"/>
                <a:gd name="T50" fmla="*/ 338 w 389"/>
                <a:gd name="T51" fmla="*/ 70 h 373"/>
                <a:gd name="T52" fmla="*/ 306 w 389"/>
                <a:gd name="T53" fmla="*/ 157 h 373"/>
                <a:gd name="T54" fmla="*/ 222 w 389"/>
                <a:gd name="T55" fmla="*/ 186 h 373"/>
                <a:gd name="T56" fmla="*/ 145 w 389"/>
                <a:gd name="T57" fmla="*/ 186 h 373"/>
                <a:gd name="T58" fmla="*/ 182 w 389"/>
                <a:gd name="T59" fmla="*/ 38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89" h="373">
                  <a:moveTo>
                    <a:pt x="143" y="201"/>
                  </a:moveTo>
                  <a:lnTo>
                    <a:pt x="236" y="201"/>
                  </a:lnTo>
                  <a:cubicBezTo>
                    <a:pt x="313" y="201"/>
                    <a:pt x="389" y="144"/>
                    <a:pt x="389" y="83"/>
                  </a:cubicBezTo>
                  <a:cubicBezTo>
                    <a:pt x="389" y="41"/>
                    <a:pt x="353" y="0"/>
                    <a:pt x="282" y="0"/>
                  </a:cubicBezTo>
                  <a:lnTo>
                    <a:pt x="105" y="0"/>
                  </a:lnTo>
                  <a:cubicBezTo>
                    <a:pt x="95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12" y="17"/>
                    <a:pt x="121" y="18"/>
                    <a:pt x="128" y="18"/>
                  </a:cubicBezTo>
                  <a:cubicBezTo>
                    <a:pt x="137" y="20"/>
                    <a:pt x="140" y="21"/>
                    <a:pt x="140" y="27"/>
                  </a:cubicBezTo>
                  <a:cubicBezTo>
                    <a:pt x="140" y="29"/>
                    <a:pt x="139" y="31"/>
                    <a:pt x="138" y="37"/>
                  </a:cubicBezTo>
                  <a:lnTo>
                    <a:pt x="65" y="330"/>
                  </a:lnTo>
                  <a:cubicBezTo>
                    <a:pt x="59" y="352"/>
                    <a:pt x="58" y="356"/>
                    <a:pt x="15" y="356"/>
                  </a:cubicBezTo>
                  <a:cubicBezTo>
                    <a:pt x="6" y="356"/>
                    <a:pt x="0" y="356"/>
                    <a:pt x="0" y="366"/>
                  </a:cubicBezTo>
                  <a:cubicBezTo>
                    <a:pt x="0" y="373"/>
                    <a:pt x="6" y="373"/>
                    <a:pt x="8" y="373"/>
                  </a:cubicBezTo>
                  <a:cubicBezTo>
                    <a:pt x="23" y="373"/>
                    <a:pt x="62" y="371"/>
                    <a:pt x="77" y="371"/>
                  </a:cubicBezTo>
                  <a:cubicBezTo>
                    <a:pt x="89" y="371"/>
                    <a:pt x="101" y="372"/>
                    <a:pt x="112" y="372"/>
                  </a:cubicBezTo>
                  <a:cubicBezTo>
                    <a:pt x="124" y="372"/>
                    <a:pt x="136" y="373"/>
                    <a:pt x="148" y="373"/>
                  </a:cubicBezTo>
                  <a:cubicBezTo>
                    <a:pt x="151" y="373"/>
                    <a:pt x="158" y="373"/>
                    <a:pt x="158" y="362"/>
                  </a:cubicBezTo>
                  <a:cubicBezTo>
                    <a:pt x="158" y="356"/>
                    <a:pt x="154" y="356"/>
                    <a:pt x="143" y="356"/>
                  </a:cubicBezTo>
                  <a:cubicBezTo>
                    <a:pt x="123" y="356"/>
                    <a:pt x="108" y="356"/>
                    <a:pt x="108" y="346"/>
                  </a:cubicBezTo>
                  <a:cubicBezTo>
                    <a:pt x="108" y="343"/>
                    <a:pt x="109" y="340"/>
                    <a:pt x="109" y="337"/>
                  </a:cubicBezTo>
                  <a:lnTo>
                    <a:pt x="143" y="201"/>
                  </a:lnTo>
                  <a:close/>
                  <a:moveTo>
                    <a:pt x="182" y="38"/>
                  </a:moveTo>
                  <a:cubicBezTo>
                    <a:pt x="187" y="19"/>
                    <a:pt x="188" y="17"/>
                    <a:pt x="212" y="17"/>
                  </a:cubicBezTo>
                  <a:lnTo>
                    <a:pt x="264" y="17"/>
                  </a:lnTo>
                  <a:cubicBezTo>
                    <a:pt x="309" y="17"/>
                    <a:pt x="338" y="32"/>
                    <a:pt x="338" y="70"/>
                  </a:cubicBezTo>
                  <a:cubicBezTo>
                    <a:pt x="338" y="91"/>
                    <a:pt x="328" y="138"/>
                    <a:pt x="306" y="157"/>
                  </a:cubicBezTo>
                  <a:cubicBezTo>
                    <a:pt x="279" y="182"/>
                    <a:pt x="246" y="186"/>
                    <a:pt x="222" y="186"/>
                  </a:cubicBezTo>
                  <a:lnTo>
                    <a:pt x="145" y="186"/>
                  </a:lnTo>
                  <a:lnTo>
                    <a:pt x="182" y="3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79" name="Freeform 322">
              <a:extLst>
                <a:ext uri="{FF2B5EF4-FFF2-40B4-BE49-F238E27FC236}">
                  <a16:creationId xmlns:a16="http://schemas.microsoft.com/office/drawing/2014/main" id="{36FAC1C3-5467-4EEF-9E44-F3DBBA67D2B7}"/>
                </a:ext>
              </a:extLst>
            </p:cNvPr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3305175" y="2576513"/>
              <a:ext cx="6350" cy="185738"/>
            </a:xfrm>
            <a:custGeom>
              <a:avLst/>
              <a:gdLst>
                <a:gd name="T0" fmla="*/ 22 w 22"/>
                <a:gd name="T1" fmla="*/ 19 h 545"/>
                <a:gd name="T2" fmla="*/ 11 w 22"/>
                <a:gd name="T3" fmla="*/ 0 h 545"/>
                <a:gd name="T4" fmla="*/ 0 w 22"/>
                <a:gd name="T5" fmla="*/ 19 h 545"/>
                <a:gd name="T6" fmla="*/ 0 w 22"/>
                <a:gd name="T7" fmla="*/ 526 h 545"/>
                <a:gd name="T8" fmla="*/ 11 w 22"/>
                <a:gd name="T9" fmla="*/ 545 h 545"/>
                <a:gd name="T10" fmla="*/ 22 w 22"/>
                <a:gd name="T11" fmla="*/ 526 h 545"/>
                <a:gd name="T12" fmla="*/ 22 w 22"/>
                <a:gd name="T13" fmla="*/ 19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45">
                  <a:moveTo>
                    <a:pt x="22" y="19"/>
                  </a:moveTo>
                  <a:cubicBezTo>
                    <a:pt x="22" y="10"/>
                    <a:pt x="22" y="0"/>
                    <a:pt x="11" y="0"/>
                  </a:cubicBezTo>
                  <a:cubicBezTo>
                    <a:pt x="0" y="0"/>
                    <a:pt x="0" y="10"/>
                    <a:pt x="0" y="19"/>
                  </a:cubicBezTo>
                  <a:lnTo>
                    <a:pt x="0" y="526"/>
                  </a:lnTo>
                  <a:cubicBezTo>
                    <a:pt x="0" y="535"/>
                    <a:pt x="0" y="545"/>
                    <a:pt x="11" y="545"/>
                  </a:cubicBezTo>
                  <a:cubicBezTo>
                    <a:pt x="22" y="545"/>
                    <a:pt x="22" y="535"/>
                    <a:pt x="22" y="526"/>
                  </a:cubicBezTo>
                  <a:lnTo>
                    <a:pt x="22" y="1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80" name="Freeform 323">
              <a:extLst>
                <a:ext uri="{FF2B5EF4-FFF2-40B4-BE49-F238E27FC236}">
                  <a16:creationId xmlns:a16="http://schemas.microsoft.com/office/drawing/2014/main" id="{FE4B3290-59C3-48B2-A213-F3F361B00E3F}"/>
                </a:ext>
              </a:extLst>
            </p:cNvPr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3341688" y="2584450"/>
              <a:ext cx="123825" cy="166688"/>
            </a:xfrm>
            <a:custGeom>
              <a:avLst/>
              <a:gdLst>
                <a:gd name="T0" fmla="*/ 212 w 377"/>
                <a:gd name="T1" fmla="*/ 382 h 491"/>
                <a:gd name="T2" fmla="*/ 377 w 377"/>
                <a:gd name="T3" fmla="*/ 147 h 491"/>
                <a:gd name="T4" fmla="*/ 238 w 377"/>
                <a:gd name="T5" fmla="*/ 0 h 491"/>
                <a:gd name="T6" fmla="*/ 0 w 377"/>
                <a:gd name="T7" fmla="*/ 251 h 491"/>
                <a:gd name="T8" fmla="*/ 140 w 377"/>
                <a:gd name="T9" fmla="*/ 397 h 491"/>
                <a:gd name="T10" fmla="*/ 193 w 377"/>
                <a:gd name="T11" fmla="*/ 389 h 491"/>
                <a:gd name="T12" fmla="*/ 191 w 377"/>
                <a:gd name="T13" fmla="*/ 431 h 491"/>
                <a:gd name="T14" fmla="*/ 236 w 377"/>
                <a:gd name="T15" fmla="*/ 491 h 491"/>
                <a:gd name="T16" fmla="*/ 327 w 377"/>
                <a:gd name="T17" fmla="*/ 385 h 491"/>
                <a:gd name="T18" fmla="*/ 321 w 377"/>
                <a:gd name="T19" fmla="*/ 379 h 491"/>
                <a:gd name="T20" fmla="*/ 315 w 377"/>
                <a:gd name="T21" fmla="*/ 385 h 491"/>
                <a:gd name="T22" fmla="*/ 251 w 377"/>
                <a:gd name="T23" fmla="*/ 438 h 491"/>
                <a:gd name="T24" fmla="*/ 212 w 377"/>
                <a:gd name="T25" fmla="*/ 382 h 491"/>
                <a:gd name="T26" fmla="*/ 109 w 377"/>
                <a:gd name="T27" fmla="*/ 377 h 491"/>
                <a:gd name="T28" fmla="*/ 48 w 377"/>
                <a:gd name="T29" fmla="*/ 269 h 491"/>
                <a:gd name="T30" fmla="*/ 104 w 377"/>
                <a:gd name="T31" fmla="*/ 95 h 491"/>
                <a:gd name="T32" fmla="*/ 235 w 377"/>
                <a:gd name="T33" fmla="*/ 14 h 491"/>
                <a:gd name="T34" fmla="*/ 329 w 377"/>
                <a:gd name="T35" fmla="*/ 130 h 491"/>
                <a:gd name="T36" fmla="*/ 210 w 377"/>
                <a:gd name="T37" fmla="*/ 363 h 491"/>
                <a:gd name="T38" fmla="*/ 162 w 377"/>
                <a:gd name="T39" fmla="*/ 304 h 491"/>
                <a:gd name="T40" fmla="*/ 106 w 377"/>
                <a:gd name="T41" fmla="*/ 360 h 491"/>
                <a:gd name="T42" fmla="*/ 109 w 377"/>
                <a:gd name="T43" fmla="*/ 377 h 491"/>
                <a:gd name="T44" fmla="*/ 143 w 377"/>
                <a:gd name="T45" fmla="*/ 383 h 491"/>
                <a:gd name="T46" fmla="*/ 118 w 377"/>
                <a:gd name="T47" fmla="*/ 360 h 491"/>
                <a:gd name="T48" fmla="*/ 162 w 377"/>
                <a:gd name="T49" fmla="*/ 316 h 491"/>
                <a:gd name="T50" fmla="*/ 195 w 377"/>
                <a:gd name="T51" fmla="*/ 363 h 491"/>
                <a:gd name="T52" fmla="*/ 189 w 377"/>
                <a:gd name="T53" fmla="*/ 373 h 491"/>
                <a:gd name="T54" fmla="*/ 143 w 377"/>
                <a:gd name="T55" fmla="*/ 383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7" h="491">
                  <a:moveTo>
                    <a:pt x="212" y="382"/>
                  </a:moveTo>
                  <a:cubicBezTo>
                    <a:pt x="297" y="349"/>
                    <a:pt x="377" y="252"/>
                    <a:pt x="377" y="147"/>
                  </a:cubicBezTo>
                  <a:cubicBezTo>
                    <a:pt x="377" y="59"/>
                    <a:pt x="319" y="0"/>
                    <a:pt x="238" y="0"/>
                  </a:cubicBezTo>
                  <a:cubicBezTo>
                    <a:pt x="120" y="0"/>
                    <a:pt x="0" y="124"/>
                    <a:pt x="0" y="251"/>
                  </a:cubicBezTo>
                  <a:cubicBezTo>
                    <a:pt x="0" y="342"/>
                    <a:pt x="61" y="397"/>
                    <a:pt x="140" y="397"/>
                  </a:cubicBezTo>
                  <a:cubicBezTo>
                    <a:pt x="153" y="397"/>
                    <a:pt x="172" y="395"/>
                    <a:pt x="193" y="389"/>
                  </a:cubicBezTo>
                  <a:cubicBezTo>
                    <a:pt x="191" y="423"/>
                    <a:pt x="191" y="424"/>
                    <a:pt x="191" y="431"/>
                  </a:cubicBezTo>
                  <a:cubicBezTo>
                    <a:pt x="191" y="448"/>
                    <a:pt x="191" y="491"/>
                    <a:pt x="236" y="491"/>
                  </a:cubicBezTo>
                  <a:cubicBezTo>
                    <a:pt x="301" y="491"/>
                    <a:pt x="327" y="391"/>
                    <a:pt x="327" y="385"/>
                  </a:cubicBezTo>
                  <a:cubicBezTo>
                    <a:pt x="327" y="381"/>
                    <a:pt x="324" y="379"/>
                    <a:pt x="321" y="379"/>
                  </a:cubicBezTo>
                  <a:cubicBezTo>
                    <a:pt x="317" y="379"/>
                    <a:pt x="316" y="382"/>
                    <a:pt x="315" y="385"/>
                  </a:cubicBezTo>
                  <a:cubicBezTo>
                    <a:pt x="302" y="424"/>
                    <a:pt x="270" y="438"/>
                    <a:pt x="251" y="438"/>
                  </a:cubicBezTo>
                  <a:cubicBezTo>
                    <a:pt x="226" y="438"/>
                    <a:pt x="218" y="423"/>
                    <a:pt x="212" y="382"/>
                  </a:cubicBezTo>
                  <a:close/>
                  <a:moveTo>
                    <a:pt x="109" y="377"/>
                  </a:moveTo>
                  <a:cubicBezTo>
                    <a:pt x="67" y="360"/>
                    <a:pt x="48" y="318"/>
                    <a:pt x="48" y="269"/>
                  </a:cubicBezTo>
                  <a:cubicBezTo>
                    <a:pt x="48" y="231"/>
                    <a:pt x="62" y="154"/>
                    <a:pt x="104" y="95"/>
                  </a:cubicBezTo>
                  <a:cubicBezTo>
                    <a:pt x="144" y="39"/>
                    <a:pt x="195" y="14"/>
                    <a:pt x="235" y="14"/>
                  </a:cubicBezTo>
                  <a:cubicBezTo>
                    <a:pt x="289" y="14"/>
                    <a:pt x="329" y="57"/>
                    <a:pt x="329" y="130"/>
                  </a:cubicBezTo>
                  <a:cubicBezTo>
                    <a:pt x="329" y="184"/>
                    <a:pt x="301" y="312"/>
                    <a:pt x="210" y="363"/>
                  </a:cubicBezTo>
                  <a:cubicBezTo>
                    <a:pt x="207" y="344"/>
                    <a:pt x="201" y="304"/>
                    <a:pt x="162" y="304"/>
                  </a:cubicBezTo>
                  <a:cubicBezTo>
                    <a:pt x="133" y="304"/>
                    <a:pt x="106" y="332"/>
                    <a:pt x="106" y="360"/>
                  </a:cubicBezTo>
                  <a:cubicBezTo>
                    <a:pt x="106" y="371"/>
                    <a:pt x="109" y="377"/>
                    <a:pt x="109" y="377"/>
                  </a:cubicBezTo>
                  <a:close/>
                  <a:moveTo>
                    <a:pt x="143" y="383"/>
                  </a:moveTo>
                  <a:cubicBezTo>
                    <a:pt x="135" y="383"/>
                    <a:pt x="118" y="383"/>
                    <a:pt x="118" y="360"/>
                  </a:cubicBezTo>
                  <a:cubicBezTo>
                    <a:pt x="118" y="338"/>
                    <a:pt x="139" y="316"/>
                    <a:pt x="162" y="316"/>
                  </a:cubicBezTo>
                  <a:cubicBezTo>
                    <a:pt x="184" y="316"/>
                    <a:pt x="195" y="329"/>
                    <a:pt x="195" y="363"/>
                  </a:cubicBezTo>
                  <a:cubicBezTo>
                    <a:pt x="195" y="371"/>
                    <a:pt x="194" y="371"/>
                    <a:pt x="189" y="373"/>
                  </a:cubicBezTo>
                  <a:cubicBezTo>
                    <a:pt x="175" y="379"/>
                    <a:pt x="158" y="383"/>
                    <a:pt x="143" y="38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81" name="Freeform 324">
              <a:extLst>
                <a:ext uri="{FF2B5EF4-FFF2-40B4-BE49-F238E27FC236}">
                  <a16:creationId xmlns:a16="http://schemas.microsoft.com/office/drawing/2014/main" id="{384F5ED0-0DEF-442D-B793-29D849E585D4}"/>
                </a:ext>
              </a:extLst>
            </p:cNvPr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3484563" y="2576513"/>
              <a:ext cx="41275" cy="185738"/>
            </a:xfrm>
            <a:custGeom>
              <a:avLst/>
              <a:gdLst>
                <a:gd name="T0" fmla="*/ 126 w 126"/>
                <a:gd name="T1" fmla="*/ 273 h 545"/>
                <a:gd name="T2" fmla="*/ 90 w 126"/>
                <a:gd name="T3" fmla="*/ 102 h 545"/>
                <a:gd name="T4" fmla="*/ 5 w 126"/>
                <a:gd name="T5" fmla="*/ 0 h 545"/>
                <a:gd name="T6" fmla="*/ 0 w 126"/>
                <a:gd name="T7" fmla="*/ 5 h 545"/>
                <a:gd name="T8" fmla="*/ 10 w 126"/>
                <a:gd name="T9" fmla="*/ 18 h 545"/>
                <a:gd name="T10" fmla="*/ 95 w 126"/>
                <a:gd name="T11" fmla="*/ 273 h 545"/>
                <a:gd name="T12" fmla="*/ 7 w 126"/>
                <a:gd name="T13" fmla="*/ 531 h 545"/>
                <a:gd name="T14" fmla="*/ 0 w 126"/>
                <a:gd name="T15" fmla="*/ 540 h 545"/>
                <a:gd name="T16" fmla="*/ 5 w 126"/>
                <a:gd name="T17" fmla="*/ 545 h 545"/>
                <a:gd name="T18" fmla="*/ 92 w 126"/>
                <a:gd name="T19" fmla="*/ 439 h 545"/>
                <a:gd name="T20" fmla="*/ 126 w 126"/>
                <a:gd name="T21" fmla="*/ 273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545">
                  <a:moveTo>
                    <a:pt x="126" y="273"/>
                  </a:moveTo>
                  <a:cubicBezTo>
                    <a:pt x="126" y="230"/>
                    <a:pt x="120" y="164"/>
                    <a:pt x="90" y="102"/>
                  </a:cubicBezTo>
                  <a:cubicBezTo>
                    <a:pt x="57" y="35"/>
                    <a:pt x="11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10" y="18"/>
                  </a:cubicBezTo>
                  <a:cubicBezTo>
                    <a:pt x="63" y="72"/>
                    <a:pt x="95" y="159"/>
                    <a:pt x="95" y="273"/>
                  </a:cubicBezTo>
                  <a:cubicBezTo>
                    <a:pt x="95" y="366"/>
                    <a:pt x="74" y="462"/>
                    <a:pt x="7" y="531"/>
                  </a:cubicBezTo>
                  <a:cubicBezTo>
                    <a:pt x="0" y="537"/>
                    <a:pt x="0" y="538"/>
                    <a:pt x="0" y="540"/>
                  </a:cubicBezTo>
                  <a:cubicBezTo>
                    <a:pt x="0" y="543"/>
                    <a:pt x="2" y="545"/>
                    <a:pt x="5" y="545"/>
                  </a:cubicBezTo>
                  <a:cubicBezTo>
                    <a:pt x="11" y="545"/>
                    <a:pt x="60" y="508"/>
                    <a:pt x="92" y="439"/>
                  </a:cubicBezTo>
                  <a:cubicBezTo>
                    <a:pt x="120" y="379"/>
                    <a:pt x="126" y="318"/>
                    <a:pt x="126" y="27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82" name="Freeform 325">
              <a:extLst>
                <a:ext uri="{FF2B5EF4-FFF2-40B4-BE49-F238E27FC236}">
                  <a16:creationId xmlns:a16="http://schemas.microsoft.com/office/drawing/2014/main" id="{2B3C4EB9-C9FF-4A63-BC5F-CE7C771D0FDE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3556000" y="2601913"/>
              <a:ext cx="84138" cy="6350"/>
            </a:xfrm>
            <a:custGeom>
              <a:avLst/>
              <a:gdLst>
                <a:gd name="T0" fmla="*/ 243 w 258"/>
                <a:gd name="T1" fmla="*/ 18 h 18"/>
                <a:gd name="T2" fmla="*/ 258 w 258"/>
                <a:gd name="T3" fmla="*/ 9 h 18"/>
                <a:gd name="T4" fmla="*/ 243 w 258"/>
                <a:gd name="T5" fmla="*/ 0 h 18"/>
                <a:gd name="T6" fmla="*/ 15 w 258"/>
                <a:gd name="T7" fmla="*/ 0 h 18"/>
                <a:gd name="T8" fmla="*/ 0 w 258"/>
                <a:gd name="T9" fmla="*/ 9 h 18"/>
                <a:gd name="T10" fmla="*/ 15 w 258"/>
                <a:gd name="T11" fmla="*/ 18 h 18"/>
                <a:gd name="T12" fmla="*/ 243 w 258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8" h="18">
                  <a:moveTo>
                    <a:pt x="243" y="18"/>
                  </a:moveTo>
                  <a:cubicBezTo>
                    <a:pt x="250" y="18"/>
                    <a:pt x="258" y="18"/>
                    <a:pt x="258" y="9"/>
                  </a:cubicBezTo>
                  <a:cubicBezTo>
                    <a:pt x="258" y="0"/>
                    <a:pt x="250" y="0"/>
                    <a:pt x="243" y="0"/>
                  </a:cubicBezTo>
                  <a:lnTo>
                    <a:pt x="15" y="0"/>
                  </a:lnTo>
                  <a:cubicBezTo>
                    <a:pt x="9" y="0"/>
                    <a:pt x="0" y="0"/>
                    <a:pt x="0" y="9"/>
                  </a:cubicBezTo>
                  <a:cubicBezTo>
                    <a:pt x="0" y="18"/>
                    <a:pt x="9" y="18"/>
                    <a:pt x="15" y="18"/>
                  </a:cubicBezTo>
                  <a:lnTo>
                    <a:pt x="243" y="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52" name="Freeform 326">
              <a:extLst>
                <a:ext uri="{FF2B5EF4-FFF2-40B4-BE49-F238E27FC236}">
                  <a16:creationId xmlns:a16="http://schemas.microsoft.com/office/drawing/2014/main" id="{9B2FD421-AA10-473C-9B4F-BE7D32CF18EF}"/>
                </a:ext>
              </a:extLst>
            </p:cNvPr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3663950" y="2549525"/>
              <a:ext cx="46038" cy="90488"/>
            </a:xfrm>
            <a:custGeom>
              <a:avLst/>
              <a:gdLst>
                <a:gd name="T0" fmla="*/ 87 w 140"/>
                <a:gd name="T1" fmla="*/ 11 h 265"/>
                <a:gd name="T2" fmla="*/ 76 w 140"/>
                <a:gd name="T3" fmla="*/ 0 h 265"/>
                <a:gd name="T4" fmla="*/ 0 w 140"/>
                <a:gd name="T5" fmla="*/ 25 h 265"/>
                <a:gd name="T6" fmla="*/ 0 w 140"/>
                <a:gd name="T7" fmla="*/ 38 h 265"/>
                <a:gd name="T8" fmla="*/ 56 w 140"/>
                <a:gd name="T9" fmla="*/ 28 h 265"/>
                <a:gd name="T10" fmla="*/ 56 w 140"/>
                <a:gd name="T11" fmla="*/ 232 h 265"/>
                <a:gd name="T12" fmla="*/ 17 w 140"/>
                <a:gd name="T13" fmla="*/ 252 h 265"/>
                <a:gd name="T14" fmla="*/ 3 w 140"/>
                <a:gd name="T15" fmla="*/ 252 h 265"/>
                <a:gd name="T16" fmla="*/ 3 w 140"/>
                <a:gd name="T17" fmla="*/ 265 h 265"/>
                <a:gd name="T18" fmla="*/ 71 w 140"/>
                <a:gd name="T19" fmla="*/ 263 h 265"/>
                <a:gd name="T20" fmla="*/ 140 w 140"/>
                <a:gd name="T21" fmla="*/ 265 h 265"/>
                <a:gd name="T22" fmla="*/ 140 w 140"/>
                <a:gd name="T23" fmla="*/ 252 h 265"/>
                <a:gd name="T24" fmla="*/ 126 w 140"/>
                <a:gd name="T25" fmla="*/ 252 h 265"/>
                <a:gd name="T26" fmla="*/ 87 w 140"/>
                <a:gd name="T27" fmla="*/ 232 h 265"/>
                <a:gd name="T28" fmla="*/ 87 w 140"/>
                <a:gd name="T29" fmla="*/ 1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" h="265">
                  <a:moveTo>
                    <a:pt x="87" y="11"/>
                  </a:moveTo>
                  <a:cubicBezTo>
                    <a:pt x="87" y="0"/>
                    <a:pt x="86" y="0"/>
                    <a:pt x="76" y="0"/>
                  </a:cubicBezTo>
                  <a:cubicBezTo>
                    <a:pt x="59" y="16"/>
                    <a:pt x="38" y="25"/>
                    <a:pt x="0" y="25"/>
                  </a:cubicBezTo>
                  <a:lnTo>
                    <a:pt x="0" y="38"/>
                  </a:lnTo>
                  <a:cubicBezTo>
                    <a:pt x="11" y="38"/>
                    <a:pt x="33" y="38"/>
                    <a:pt x="56" y="28"/>
                  </a:cubicBezTo>
                  <a:lnTo>
                    <a:pt x="56" y="232"/>
                  </a:lnTo>
                  <a:cubicBezTo>
                    <a:pt x="56" y="247"/>
                    <a:pt x="54" y="252"/>
                    <a:pt x="17" y="252"/>
                  </a:cubicBezTo>
                  <a:lnTo>
                    <a:pt x="3" y="252"/>
                  </a:lnTo>
                  <a:lnTo>
                    <a:pt x="3" y="265"/>
                  </a:lnTo>
                  <a:cubicBezTo>
                    <a:pt x="19" y="263"/>
                    <a:pt x="53" y="263"/>
                    <a:pt x="71" y="263"/>
                  </a:cubicBezTo>
                  <a:cubicBezTo>
                    <a:pt x="89" y="263"/>
                    <a:pt x="124" y="263"/>
                    <a:pt x="140" y="265"/>
                  </a:cubicBezTo>
                  <a:lnTo>
                    <a:pt x="140" y="252"/>
                  </a:lnTo>
                  <a:lnTo>
                    <a:pt x="126" y="252"/>
                  </a:lnTo>
                  <a:cubicBezTo>
                    <a:pt x="88" y="252"/>
                    <a:pt x="87" y="247"/>
                    <a:pt x="87" y="232"/>
                  </a:cubicBezTo>
                  <a:lnTo>
                    <a:pt x="87" y="1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53" name="Freeform 327">
              <a:extLst>
                <a:ext uri="{FF2B5EF4-FFF2-40B4-BE49-F238E27FC236}">
                  <a16:creationId xmlns:a16="http://schemas.microsoft.com/office/drawing/2014/main" id="{B80D50F3-C062-40FB-A7B8-F09D3BF3B3C5}"/>
                </a:ext>
              </a:extLst>
            </p:cNvPr>
            <p:cNvSpPr>
              <a:spLocks/>
            </p:cNvSpPr>
            <p:nvPr>
              <p:custDataLst>
                <p:tags r:id="rId20"/>
              </p:custDataLst>
            </p:nvPr>
          </p:nvSpPr>
          <p:spPr bwMode="auto">
            <a:xfrm>
              <a:off x="3746500" y="2576513"/>
              <a:ext cx="41275" cy="185738"/>
            </a:xfrm>
            <a:custGeom>
              <a:avLst/>
              <a:gdLst>
                <a:gd name="T0" fmla="*/ 126 w 126"/>
                <a:gd name="T1" fmla="*/ 540 h 545"/>
                <a:gd name="T2" fmla="*/ 117 w 126"/>
                <a:gd name="T3" fmla="*/ 528 h 545"/>
                <a:gd name="T4" fmla="*/ 31 w 126"/>
                <a:gd name="T5" fmla="*/ 273 h 545"/>
                <a:gd name="T6" fmla="*/ 119 w 126"/>
                <a:gd name="T7" fmla="*/ 15 h 545"/>
                <a:gd name="T8" fmla="*/ 126 w 126"/>
                <a:gd name="T9" fmla="*/ 5 h 545"/>
                <a:gd name="T10" fmla="*/ 121 w 126"/>
                <a:gd name="T11" fmla="*/ 0 h 545"/>
                <a:gd name="T12" fmla="*/ 34 w 126"/>
                <a:gd name="T13" fmla="*/ 106 h 545"/>
                <a:gd name="T14" fmla="*/ 0 w 126"/>
                <a:gd name="T15" fmla="*/ 273 h 545"/>
                <a:gd name="T16" fmla="*/ 36 w 126"/>
                <a:gd name="T17" fmla="*/ 443 h 545"/>
                <a:gd name="T18" fmla="*/ 121 w 126"/>
                <a:gd name="T19" fmla="*/ 545 h 545"/>
                <a:gd name="T20" fmla="*/ 126 w 126"/>
                <a:gd name="T21" fmla="*/ 54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545">
                  <a:moveTo>
                    <a:pt x="126" y="540"/>
                  </a:moveTo>
                  <a:cubicBezTo>
                    <a:pt x="126" y="538"/>
                    <a:pt x="126" y="537"/>
                    <a:pt x="117" y="528"/>
                  </a:cubicBezTo>
                  <a:cubicBezTo>
                    <a:pt x="49" y="459"/>
                    <a:pt x="31" y="356"/>
                    <a:pt x="31" y="273"/>
                  </a:cubicBezTo>
                  <a:cubicBezTo>
                    <a:pt x="31" y="178"/>
                    <a:pt x="52" y="83"/>
                    <a:pt x="119" y="15"/>
                  </a:cubicBezTo>
                  <a:cubicBezTo>
                    <a:pt x="126" y="8"/>
                    <a:pt x="126" y="7"/>
                    <a:pt x="126" y="5"/>
                  </a:cubicBezTo>
                  <a:cubicBezTo>
                    <a:pt x="126" y="2"/>
                    <a:pt x="124" y="0"/>
                    <a:pt x="121" y="0"/>
                  </a:cubicBezTo>
                  <a:cubicBezTo>
                    <a:pt x="115" y="0"/>
                    <a:pt x="66" y="37"/>
                    <a:pt x="34" y="106"/>
                  </a:cubicBezTo>
                  <a:cubicBezTo>
                    <a:pt x="6" y="166"/>
                    <a:pt x="0" y="227"/>
                    <a:pt x="0" y="273"/>
                  </a:cubicBezTo>
                  <a:cubicBezTo>
                    <a:pt x="0" y="315"/>
                    <a:pt x="6" y="381"/>
                    <a:pt x="36" y="443"/>
                  </a:cubicBezTo>
                  <a:cubicBezTo>
                    <a:pt x="68" y="510"/>
                    <a:pt x="115" y="545"/>
                    <a:pt x="121" y="545"/>
                  </a:cubicBezTo>
                  <a:cubicBezTo>
                    <a:pt x="124" y="545"/>
                    <a:pt x="126" y="544"/>
                    <a:pt x="126" y="54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54" name="Freeform 328">
              <a:extLst>
                <a:ext uri="{FF2B5EF4-FFF2-40B4-BE49-F238E27FC236}">
                  <a16:creationId xmlns:a16="http://schemas.microsoft.com/office/drawing/2014/main" id="{B98D08DB-EF42-496B-AD57-E5174D45BDA4}"/>
                </a:ext>
              </a:extLst>
            </p:cNvPr>
            <p:cNvSpPr>
              <a:spLocks noEditPoints="1"/>
            </p:cNvSpPr>
            <p:nvPr>
              <p:custDataLst>
                <p:tags r:id="rId21"/>
              </p:custDataLst>
            </p:nvPr>
          </p:nvSpPr>
          <p:spPr bwMode="auto">
            <a:xfrm>
              <a:off x="3806825" y="2584450"/>
              <a:ext cx="123825" cy="166688"/>
            </a:xfrm>
            <a:custGeom>
              <a:avLst/>
              <a:gdLst>
                <a:gd name="T0" fmla="*/ 212 w 376"/>
                <a:gd name="T1" fmla="*/ 382 h 491"/>
                <a:gd name="T2" fmla="*/ 376 w 376"/>
                <a:gd name="T3" fmla="*/ 147 h 491"/>
                <a:gd name="T4" fmla="*/ 237 w 376"/>
                <a:gd name="T5" fmla="*/ 0 h 491"/>
                <a:gd name="T6" fmla="*/ 0 w 376"/>
                <a:gd name="T7" fmla="*/ 251 h 491"/>
                <a:gd name="T8" fmla="*/ 139 w 376"/>
                <a:gd name="T9" fmla="*/ 397 h 491"/>
                <a:gd name="T10" fmla="*/ 193 w 376"/>
                <a:gd name="T11" fmla="*/ 389 h 491"/>
                <a:gd name="T12" fmla="*/ 190 w 376"/>
                <a:gd name="T13" fmla="*/ 431 h 491"/>
                <a:gd name="T14" fmla="*/ 236 w 376"/>
                <a:gd name="T15" fmla="*/ 491 h 491"/>
                <a:gd name="T16" fmla="*/ 327 w 376"/>
                <a:gd name="T17" fmla="*/ 385 h 491"/>
                <a:gd name="T18" fmla="*/ 321 w 376"/>
                <a:gd name="T19" fmla="*/ 379 h 491"/>
                <a:gd name="T20" fmla="*/ 314 w 376"/>
                <a:gd name="T21" fmla="*/ 385 h 491"/>
                <a:gd name="T22" fmla="*/ 250 w 376"/>
                <a:gd name="T23" fmla="*/ 438 h 491"/>
                <a:gd name="T24" fmla="*/ 212 w 376"/>
                <a:gd name="T25" fmla="*/ 382 h 491"/>
                <a:gd name="T26" fmla="*/ 109 w 376"/>
                <a:gd name="T27" fmla="*/ 377 h 491"/>
                <a:gd name="T28" fmla="*/ 48 w 376"/>
                <a:gd name="T29" fmla="*/ 269 h 491"/>
                <a:gd name="T30" fmla="*/ 103 w 376"/>
                <a:gd name="T31" fmla="*/ 95 h 491"/>
                <a:gd name="T32" fmla="*/ 234 w 376"/>
                <a:gd name="T33" fmla="*/ 14 h 491"/>
                <a:gd name="T34" fmla="*/ 328 w 376"/>
                <a:gd name="T35" fmla="*/ 130 h 491"/>
                <a:gd name="T36" fmla="*/ 209 w 376"/>
                <a:gd name="T37" fmla="*/ 363 h 491"/>
                <a:gd name="T38" fmla="*/ 161 w 376"/>
                <a:gd name="T39" fmla="*/ 304 h 491"/>
                <a:gd name="T40" fmla="*/ 105 w 376"/>
                <a:gd name="T41" fmla="*/ 360 h 491"/>
                <a:gd name="T42" fmla="*/ 109 w 376"/>
                <a:gd name="T43" fmla="*/ 377 h 491"/>
                <a:gd name="T44" fmla="*/ 142 w 376"/>
                <a:gd name="T45" fmla="*/ 383 h 491"/>
                <a:gd name="T46" fmla="*/ 117 w 376"/>
                <a:gd name="T47" fmla="*/ 360 h 491"/>
                <a:gd name="T48" fmla="*/ 161 w 376"/>
                <a:gd name="T49" fmla="*/ 316 h 491"/>
                <a:gd name="T50" fmla="*/ 194 w 376"/>
                <a:gd name="T51" fmla="*/ 363 h 491"/>
                <a:gd name="T52" fmla="*/ 188 w 376"/>
                <a:gd name="T53" fmla="*/ 373 h 491"/>
                <a:gd name="T54" fmla="*/ 142 w 376"/>
                <a:gd name="T55" fmla="*/ 383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6" h="491">
                  <a:moveTo>
                    <a:pt x="212" y="382"/>
                  </a:moveTo>
                  <a:cubicBezTo>
                    <a:pt x="296" y="349"/>
                    <a:pt x="376" y="252"/>
                    <a:pt x="376" y="147"/>
                  </a:cubicBezTo>
                  <a:cubicBezTo>
                    <a:pt x="376" y="59"/>
                    <a:pt x="319" y="0"/>
                    <a:pt x="237" y="0"/>
                  </a:cubicBezTo>
                  <a:cubicBezTo>
                    <a:pt x="120" y="0"/>
                    <a:pt x="0" y="124"/>
                    <a:pt x="0" y="251"/>
                  </a:cubicBezTo>
                  <a:cubicBezTo>
                    <a:pt x="0" y="342"/>
                    <a:pt x="61" y="397"/>
                    <a:pt x="139" y="397"/>
                  </a:cubicBezTo>
                  <a:cubicBezTo>
                    <a:pt x="153" y="397"/>
                    <a:pt x="171" y="395"/>
                    <a:pt x="193" y="389"/>
                  </a:cubicBezTo>
                  <a:cubicBezTo>
                    <a:pt x="190" y="423"/>
                    <a:pt x="190" y="424"/>
                    <a:pt x="190" y="431"/>
                  </a:cubicBezTo>
                  <a:cubicBezTo>
                    <a:pt x="190" y="448"/>
                    <a:pt x="190" y="491"/>
                    <a:pt x="236" y="491"/>
                  </a:cubicBezTo>
                  <a:cubicBezTo>
                    <a:pt x="301" y="491"/>
                    <a:pt x="327" y="391"/>
                    <a:pt x="327" y="385"/>
                  </a:cubicBezTo>
                  <a:cubicBezTo>
                    <a:pt x="327" y="381"/>
                    <a:pt x="323" y="379"/>
                    <a:pt x="321" y="379"/>
                  </a:cubicBezTo>
                  <a:cubicBezTo>
                    <a:pt x="316" y="379"/>
                    <a:pt x="315" y="382"/>
                    <a:pt x="314" y="385"/>
                  </a:cubicBezTo>
                  <a:cubicBezTo>
                    <a:pt x="301" y="424"/>
                    <a:pt x="269" y="438"/>
                    <a:pt x="250" y="438"/>
                  </a:cubicBezTo>
                  <a:cubicBezTo>
                    <a:pt x="225" y="438"/>
                    <a:pt x="217" y="423"/>
                    <a:pt x="212" y="382"/>
                  </a:cubicBezTo>
                  <a:close/>
                  <a:moveTo>
                    <a:pt x="109" y="377"/>
                  </a:moveTo>
                  <a:cubicBezTo>
                    <a:pt x="66" y="360"/>
                    <a:pt x="48" y="318"/>
                    <a:pt x="48" y="269"/>
                  </a:cubicBezTo>
                  <a:cubicBezTo>
                    <a:pt x="48" y="231"/>
                    <a:pt x="62" y="154"/>
                    <a:pt x="103" y="95"/>
                  </a:cubicBezTo>
                  <a:cubicBezTo>
                    <a:pt x="143" y="39"/>
                    <a:pt x="194" y="14"/>
                    <a:pt x="234" y="14"/>
                  </a:cubicBezTo>
                  <a:cubicBezTo>
                    <a:pt x="289" y="14"/>
                    <a:pt x="328" y="57"/>
                    <a:pt x="328" y="130"/>
                  </a:cubicBezTo>
                  <a:cubicBezTo>
                    <a:pt x="328" y="184"/>
                    <a:pt x="301" y="312"/>
                    <a:pt x="209" y="363"/>
                  </a:cubicBezTo>
                  <a:cubicBezTo>
                    <a:pt x="206" y="344"/>
                    <a:pt x="201" y="304"/>
                    <a:pt x="161" y="304"/>
                  </a:cubicBezTo>
                  <a:cubicBezTo>
                    <a:pt x="132" y="304"/>
                    <a:pt x="105" y="332"/>
                    <a:pt x="105" y="360"/>
                  </a:cubicBezTo>
                  <a:cubicBezTo>
                    <a:pt x="105" y="371"/>
                    <a:pt x="109" y="377"/>
                    <a:pt x="109" y="377"/>
                  </a:cubicBezTo>
                  <a:close/>
                  <a:moveTo>
                    <a:pt x="142" y="383"/>
                  </a:moveTo>
                  <a:cubicBezTo>
                    <a:pt x="135" y="383"/>
                    <a:pt x="117" y="383"/>
                    <a:pt x="117" y="360"/>
                  </a:cubicBezTo>
                  <a:cubicBezTo>
                    <a:pt x="117" y="338"/>
                    <a:pt x="138" y="316"/>
                    <a:pt x="161" y="316"/>
                  </a:cubicBezTo>
                  <a:cubicBezTo>
                    <a:pt x="184" y="316"/>
                    <a:pt x="194" y="329"/>
                    <a:pt x="194" y="363"/>
                  </a:cubicBezTo>
                  <a:cubicBezTo>
                    <a:pt x="194" y="371"/>
                    <a:pt x="194" y="371"/>
                    <a:pt x="188" y="373"/>
                  </a:cubicBezTo>
                  <a:cubicBezTo>
                    <a:pt x="174" y="379"/>
                    <a:pt x="158" y="383"/>
                    <a:pt x="142" y="38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55" name="Freeform 329">
              <a:extLst>
                <a:ext uri="{FF2B5EF4-FFF2-40B4-BE49-F238E27FC236}">
                  <a16:creationId xmlns:a16="http://schemas.microsoft.com/office/drawing/2014/main" id="{0E08D320-7E5A-4A85-9672-B58A28578E18}"/>
                </a:ext>
              </a:extLst>
            </p:cNvPr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3960813" y="2576513"/>
              <a:ext cx="6350" cy="185738"/>
            </a:xfrm>
            <a:custGeom>
              <a:avLst/>
              <a:gdLst>
                <a:gd name="T0" fmla="*/ 22 w 22"/>
                <a:gd name="T1" fmla="*/ 19 h 545"/>
                <a:gd name="T2" fmla="*/ 11 w 22"/>
                <a:gd name="T3" fmla="*/ 0 h 545"/>
                <a:gd name="T4" fmla="*/ 0 w 22"/>
                <a:gd name="T5" fmla="*/ 19 h 545"/>
                <a:gd name="T6" fmla="*/ 0 w 22"/>
                <a:gd name="T7" fmla="*/ 526 h 545"/>
                <a:gd name="T8" fmla="*/ 11 w 22"/>
                <a:gd name="T9" fmla="*/ 545 h 545"/>
                <a:gd name="T10" fmla="*/ 22 w 22"/>
                <a:gd name="T11" fmla="*/ 526 h 545"/>
                <a:gd name="T12" fmla="*/ 22 w 22"/>
                <a:gd name="T13" fmla="*/ 19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45">
                  <a:moveTo>
                    <a:pt x="22" y="19"/>
                  </a:moveTo>
                  <a:cubicBezTo>
                    <a:pt x="22" y="10"/>
                    <a:pt x="22" y="0"/>
                    <a:pt x="11" y="0"/>
                  </a:cubicBezTo>
                  <a:cubicBezTo>
                    <a:pt x="0" y="0"/>
                    <a:pt x="0" y="10"/>
                    <a:pt x="0" y="19"/>
                  </a:cubicBezTo>
                  <a:lnTo>
                    <a:pt x="0" y="526"/>
                  </a:lnTo>
                  <a:cubicBezTo>
                    <a:pt x="0" y="535"/>
                    <a:pt x="0" y="545"/>
                    <a:pt x="11" y="545"/>
                  </a:cubicBezTo>
                  <a:cubicBezTo>
                    <a:pt x="22" y="545"/>
                    <a:pt x="22" y="535"/>
                    <a:pt x="22" y="526"/>
                  </a:cubicBezTo>
                  <a:lnTo>
                    <a:pt x="22" y="1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56" name="Freeform 330">
              <a:extLst>
                <a:ext uri="{FF2B5EF4-FFF2-40B4-BE49-F238E27FC236}">
                  <a16:creationId xmlns:a16="http://schemas.microsoft.com/office/drawing/2014/main" id="{DB791C29-1B66-4BD5-AB90-743609BADBED}"/>
                </a:ext>
              </a:extLst>
            </p:cNvPr>
            <p:cNvSpPr>
              <a:spLocks/>
            </p:cNvSpPr>
            <p:nvPr>
              <p:custDataLst>
                <p:tags r:id="rId23"/>
              </p:custDataLst>
            </p:nvPr>
          </p:nvSpPr>
          <p:spPr bwMode="auto">
            <a:xfrm>
              <a:off x="3998913" y="2633663"/>
              <a:ext cx="87313" cy="84138"/>
            </a:xfrm>
            <a:custGeom>
              <a:avLst/>
              <a:gdLst>
                <a:gd name="T0" fmla="*/ 2 w 267"/>
                <a:gd name="T1" fmla="*/ 220 h 247"/>
                <a:gd name="T2" fmla="*/ 0 w 267"/>
                <a:gd name="T3" fmla="*/ 232 h 247"/>
                <a:gd name="T4" fmla="*/ 15 w 267"/>
                <a:gd name="T5" fmla="*/ 247 h 247"/>
                <a:gd name="T6" fmla="*/ 39 w 267"/>
                <a:gd name="T7" fmla="*/ 216 h 247"/>
                <a:gd name="T8" fmla="*/ 65 w 267"/>
                <a:gd name="T9" fmla="*/ 115 h 247"/>
                <a:gd name="T10" fmla="*/ 158 w 267"/>
                <a:gd name="T11" fmla="*/ 162 h 247"/>
                <a:gd name="T12" fmla="*/ 157 w 267"/>
                <a:gd name="T13" fmla="*/ 174 h 247"/>
                <a:gd name="T14" fmla="*/ 154 w 267"/>
                <a:gd name="T15" fmla="*/ 193 h 247"/>
                <a:gd name="T16" fmla="*/ 205 w 267"/>
                <a:gd name="T17" fmla="*/ 247 h 247"/>
                <a:gd name="T18" fmla="*/ 247 w 267"/>
                <a:gd name="T19" fmla="*/ 219 h 247"/>
                <a:gd name="T20" fmla="*/ 267 w 267"/>
                <a:gd name="T21" fmla="*/ 163 h 247"/>
                <a:gd name="T22" fmla="*/ 261 w 267"/>
                <a:gd name="T23" fmla="*/ 157 h 247"/>
                <a:gd name="T24" fmla="*/ 253 w 267"/>
                <a:gd name="T25" fmla="*/ 167 h 247"/>
                <a:gd name="T26" fmla="*/ 206 w 267"/>
                <a:gd name="T27" fmla="*/ 235 h 247"/>
                <a:gd name="T28" fmla="*/ 188 w 267"/>
                <a:gd name="T29" fmla="*/ 209 h 247"/>
                <a:gd name="T30" fmla="*/ 193 w 267"/>
                <a:gd name="T31" fmla="*/ 178 h 247"/>
                <a:gd name="T32" fmla="*/ 195 w 267"/>
                <a:gd name="T33" fmla="*/ 160 h 247"/>
                <a:gd name="T34" fmla="*/ 90 w 267"/>
                <a:gd name="T35" fmla="*/ 104 h 247"/>
                <a:gd name="T36" fmla="*/ 140 w 267"/>
                <a:gd name="T37" fmla="*/ 67 h 247"/>
                <a:gd name="T38" fmla="*/ 202 w 267"/>
                <a:gd name="T39" fmla="*/ 23 h 247"/>
                <a:gd name="T40" fmla="*/ 200 w 267"/>
                <a:gd name="T41" fmla="*/ 35 h 247"/>
                <a:gd name="T42" fmla="*/ 220 w 267"/>
                <a:gd name="T43" fmla="*/ 54 h 247"/>
                <a:gd name="T44" fmla="*/ 250 w 267"/>
                <a:gd name="T45" fmla="*/ 25 h 247"/>
                <a:gd name="T46" fmla="*/ 228 w 267"/>
                <a:gd name="T47" fmla="*/ 6 h 247"/>
                <a:gd name="T48" fmla="*/ 139 w 267"/>
                <a:gd name="T49" fmla="*/ 53 h 247"/>
                <a:gd name="T50" fmla="*/ 69 w 267"/>
                <a:gd name="T51" fmla="*/ 100 h 247"/>
                <a:gd name="T52" fmla="*/ 80 w 267"/>
                <a:gd name="T53" fmla="*/ 57 h 247"/>
                <a:gd name="T54" fmla="*/ 90 w 267"/>
                <a:gd name="T55" fmla="*/ 15 h 247"/>
                <a:gd name="T56" fmla="*/ 74 w 267"/>
                <a:gd name="T57" fmla="*/ 0 h 247"/>
                <a:gd name="T58" fmla="*/ 52 w 267"/>
                <a:gd name="T59" fmla="*/ 19 h 247"/>
                <a:gd name="T60" fmla="*/ 2 w 267"/>
                <a:gd name="T61" fmla="*/ 22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7" h="247">
                  <a:moveTo>
                    <a:pt x="2" y="220"/>
                  </a:moveTo>
                  <a:cubicBezTo>
                    <a:pt x="0" y="227"/>
                    <a:pt x="0" y="228"/>
                    <a:pt x="0" y="232"/>
                  </a:cubicBezTo>
                  <a:cubicBezTo>
                    <a:pt x="0" y="242"/>
                    <a:pt x="7" y="247"/>
                    <a:pt x="15" y="247"/>
                  </a:cubicBezTo>
                  <a:cubicBezTo>
                    <a:pt x="32" y="247"/>
                    <a:pt x="35" y="234"/>
                    <a:pt x="39" y="216"/>
                  </a:cubicBezTo>
                  <a:cubicBezTo>
                    <a:pt x="45" y="197"/>
                    <a:pt x="42" y="207"/>
                    <a:pt x="65" y="115"/>
                  </a:cubicBezTo>
                  <a:cubicBezTo>
                    <a:pt x="111" y="117"/>
                    <a:pt x="158" y="126"/>
                    <a:pt x="158" y="162"/>
                  </a:cubicBezTo>
                  <a:cubicBezTo>
                    <a:pt x="158" y="166"/>
                    <a:pt x="158" y="168"/>
                    <a:pt x="157" y="174"/>
                  </a:cubicBezTo>
                  <a:cubicBezTo>
                    <a:pt x="155" y="183"/>
                    <a:pt x="154" y="189"/>
                    <a:pt x="154" y="193"/>
                  </a:cubicBezTo>
                  <a:cubicBezTo>
                    <a:pt x="154" y="225"/>
                    <a:pt x="176" y="247"/>
                    <a:pt x="205" y="247"/>
                  </a:cubicBezTo>
                  <a:cubicBezTo>
                    <a:pt x="222" y="247"/>
                    <a:pt x="236" y="237"/>
                    <a:pt x="247" y="219"/>
                  </a:cubicBezTo>
                  <a:cubicBezTo>
                    <a:pt x="261" y="196"/>
                    <a:pt x="267" y="164"/>
                    <a:pt x="267" y="163"/>
                  </a:cubicBezTo>
                  <a:cubicBezTo>
                    <a:pt x="267" y="157"/>
                    <a:pt x="262" y="157"/>
                    <a:pt x="261" y="157"/>
                  </a:cubicBezTo>
                  <a:cubicBezTo>
                    <a:pt x="255" y="157"/>
                    <a:pt x="255" y="160"/>
                    <a:pt x="253" y="167"/>
                  </a:cubicBezTo>
                  <a:cubicBezTo>
                    <a:pt x="243" y="205"/>
                    <a:pt x="230" y="235"/>
                    <a:pt x="206" y="235"/>
                  </a:cubicBezTo>
                  <a:cubicBezTo>
                    <a:pt x="194" y="235"/>
                    <a:pt x="188" y="228"/>
                    <a:pt x="188" y="209"/>
                  </a:cubicBezTo>
                  <a:cubicBezTo>
                    <a:pt x="188" y="201"/>
                    <a:pt x="190" y="187"/>
                    <a:pt x="193" y="178"/>
                  </a:cubicBezTo>
                  <a:cubicBezTo>
                    <a:pt x="194" y="173"/>
                    <a:pt x="195" y="166"/>
                    <a:pt x="195" y="160"/>
                  </a:cubicBezTo>
                  <a:cubicBezTo>
                    <a:pt x="195" y="109"/>
                    <a:pt x="120" y="105"/>
                    <a:pt x="90" y="104"/>
                  </a:cubicBezTo>
                  <a:cubicBezTo>
                    <a:pt x="108" y="94"/>
                    <a:pt x="125" y="79"/>
                    <a:pt x="140" y="67"/>
                  </a:cubicBezTo>
                  <a:cubicBezTo>
                    <a:pt x="165" y="46"/>
                    <a:pt x="181" y="33"/>
                    <a:pt x="202" y="23"/>
                  </a:cubicBezTo>
                  <a:cubicBezTo>
                    <a:pt x="201" y="26"/>
                    <a:pt x="200" y="33"/>
                    <a:pt x="200" y="35"/>
                  </a:cubicBezTo>
                  <a:cubicBezTo>
                    <a:pt x="200" y="42"/>
                    <a:pt x="204" y="54"/>
                    <a:pt x="220" y="54"/>
                  </a:cubicBezTo>
                  <a:cubicBezTo>
                    <a:pt x="238" y="54"/>
                    <a:pt x="250" y="39"/>
                    <a:pt x="250" y="25"/>
                  </a:cubicBezTo>
                  <a:cubicBezTo>
                    <a:pt x="250" y="20"/>
                    <a:pt x="248" y="6"/>
                    <a:pt x="228" y="6"/>
                  </a:cubicBezTo>
                  <a:cubicBezTo>
                    <a:pt x="195" y="6"/>
                    <a:pt x="163" y="33"/>
                    <a:pt x="139" y="53"/>
                  </a:cubicBezTo>
                  <a:cubicBezTo>
                    <a:pt x="102" y="85"/>
                    <a:pt x="88" y="93"/>
                    <a:pt x="69" y="100"/>
                  </a:cubicBezTo>
                  <a:cubicBezTo>
                    <a:pt x="70" y="94"/>
                    <a:pt x="77" y="66"/>
                    <a:pt x="80" y="57"/>
                  </a:cubicBezTo>
                  <a:cubicBezTo>
                    <a:pt x="83" y="43"/>
                    <a:pt x="90" y="17"/>
                    <a:pt x="90" y="15"/>
                  </a:cubicBezTo>
                  <a:cubicBezTo>
                    <a:pt x="90" y="5"/>
                    <a:pt x="83" y="0"/>
                    <a:pt x="74" y="0"/>
                  </a:cubicBezTo>
                  <a:cubicBezTo>
                    <a:pt x="72" y="0"/>
                    <a:pt x="57" y="0"/>
                    <a:pt x="52" y="19"/>
                  </a:cubicBezTo>
                  <a:lnTo>
                    <a:pt x="2" y="2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57" name="Freeform 331">
              <a:extLst>
                <a:ext uri="{FF2B5EF4-FFF2-40B4-BE49-F238E27FC236}">
                  <a16:creationId xmlns:a16="http://schemas.microsoft.com/office/drawing/2014/main" id="{320E569A-631B-4ECA-99D7-01E4E1BA6CA2}"/>
                </a:ext>
              </a:extLst>
            </p:cNvPr>
            <p:cNvSpPr>
              <a:spLocks/>
            </p:cNvSpPr>
            <p:nvPr>
              <p:custDataLst>
                <p:tags r:id="rId24"/>
              </p:custDataLst>
            </p:nvPr>
          </p:nvSpPr>
          <p:spPr bwMode="auto">
            <a:xfrm>
              <a:off x="4100513" y="2587625"/>
              <a:ext cx="88900" cy="130175"/>
            </a:xfrm>
            <a:custGeom>
              <a:avLst/>
              <a:gdLst>
                <a:gd name="T0" fmla="*/ 165 w 270"/>
                <a:gd name="T1" fmla="*/ 220 h 386"/>
                <a:gd name="T2" fmla="*/ 223 w 270"/>
                <a:gd name="T3" fmla="*/ 373 h 386"/>
                <a:gd name="T4" fmla="*/ 252 w 270"/>
                <a:gd name="T5" fmla="*/ 385 h 386"/>
                <a:gd name="T6" fmla="*/ 264 w 270"/>
                <a:gd name="T7" fmla="*/ 385 h 386"/>
                <a:gd name="T8" fmla="*/ 270 w 270"/>
                <a:gd name="T9" fmla="*/ 380 h 386"/>
                <a:gd name="T10" fmla="*/ 267 w 270"/>
                <a:gd name="T11" fmla="*/ 375 h 386"/>
                <a:gd name="T12" fmla="*/ 254 w 270"/>
                <a:gd name="T13" fmla="*/ 350 h 386"/>
                <a:gd name="T14" fmla="*/ 143 w 270"/>
                <a:gd name="T15" fmla="*/ 39 h 386"/>
                <a:gd name="T16" fmla="*/ 77 w 270"/>
                <a:gd name="T17" fmla="*/ 0 h 386"/>
                <a:gd name="T18" fmla="*/ 67 w 270"/>
                <a:gd name="T19" fmla="*/ 6 h 386"/>
                <a:gd name="T20" fmla="*/ 72 w 270"/>
                <a:gd name="T21" fmla="*/ 12 h 386"/>
                <a:gd name="T22" fmla="*/ 107 w 270"/>
                <a:gd name="T23" fmla="*/ 56 h 386"/>
                <a:gd name="T24" fmla="*/ 160 w 270"/>
                <a:gd name="T25" fmla="*/ 204 h 386"/>
                <a:gd name="T26" fmla="*/ 9 w 270"/>
                <a:gd name="T27" fmla="*/ 353 h 386"/>
                <a:gd name="T28" fmla="*/ 0 w 270"/>
                <a:gd name="T29" fmla="*/ 370 h 386"/>
                <a:gd name="T30" fmla="*/ 16 w 270"/>
                <a:gd name="T31" fmla="*/ 386 h 386"/>
                <a:gd name="T32" fmla="*/ 34 w 270"/>
                <a:gd name="T33" fmla="*/ 375 h 386"/>
                <a:gd name="T34" fmla="*/ 165 w 270"/>
                <a:gd name="T35" fmla="*/ 220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0" h="386">
                  <a:moveTo>
                    <a:pt x="165" y="220"/>
                  </a:moveTo>
                  <a:cubicBezTo>
                    <a:pt x="188" y="277"/>
                    <a:pt x="214" y="360"/>
                    <a:pt x="223" y="373"/>
                  </a:cubicBezTo>
                  <a:cubicBezTo>
                    <a:pt x="231" y="385"/>
                    <a:pt x="237" y="385"/>
                    <a:pt x="252" y="385"/>
                  </a:cubicBezTo>
                  <a:lnTo>
                    <a:pt x="264" y="385"/>
                  </a:lnTo>
                  <a:cubicBezTo>
                    <a:pt x="269" y="384"/>
                    <a:pt x="270" y="381"/>
                    <a:pt x="270" y="380"/>
                  </a:cubicBezTo>
                  <a:cubicBezTo>
                    <a:pt x="270" y="378"/>
                    <a:pt x="269" y="377"/>
                    <a:pt x="267" y="375"/>
                  </a:cubicBezTo>
                  <a:cubicBezTo>
                    <a:pt x="261" y="369"/>
                    <a:pt x="258" y="360"/>
                    <a:pt x="254" y="350"/>
                  </a:cubicBezTo>
                  <a:lnTo>
                    <a:pt x="143" y="39"/>
                  </a:lnTo>
                  <a:cubicBezTo>
                    <a:pt x="132" y="8"/>
                    <a:pt x="102" y="0"/>
                    <a:pt x="77" y="0"/>
                  </a:cubicBezTo>
                  <a:cubicBezTo>
                    <a:pt x="74" y="0"/>
                    <a:pt x="67" y="0"/>
                    <a:pt x="67" y="6"/>
                  </a:cubicBezTo>
                  <a:cubicBezTo>
                    <a:pt x="67" y="11"/>
                    <a:pt x="71" y="12"/>
                    <a:pt x="72" y="12"/>
                  </a:cubicBezTo>
                  <a:cubicBezTo>
                    <a:pt x="90" y="15"/>
                    <a:pt x="93" y="18"/>
                    <a:pt x="107" y="56"/>
                  </a:cubicBezTo>
                  <a:lnTo>
                    <a:pt x="160" y="204"/>
                  </a:lnTo>
                  <a:lnTo>
                    <a:pt x="9" y="353"/>
                  </a:lnTo>
                  <a:cubicBezTo>
                    <a:pt x="3" y="360"/>
                    <a:pt x="0" y="363"/>
                    <a:pt x="0" y="370"/>
                  </a:cubicBezTo>
                  <a:cubicBezTo>
                    <a:pt x="0" y="380"/>
                    <a:pt x="7" y="386"/>
                    <a:pt x="16" y="386"/>
                  </a:cubicBezTo>
                  <a:cubicBezTo>
                    <a:pt x="25" y="386"/>
                    <a:pt x="30" y="380"/>
                    <a:pt x="34" y="375"/>
                  </a:cubicBezTo>
                  <a:lnTo>
                    <a:pt x="165" y="2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58" name="Freeform 332">
              <a:extLst>
                <a:ext uri="{FF2B5EF4-FFF2-40B4-BE49-F238E27FC236}">
                  <a16:creationId xmlns:a16="http://schemas.microsoft.com/office/drawing/2014/main" id="{DFA629E2-E4F7-4EBF-AA5F-1E13F3A6A436}"/>
                </a:ext>
              </a:extLst>
            </p:cNvPr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>
              <a:off x="4205288" y="2576513"/>
              <a:ext cx="41275" cy="185738"/>
            </a:xfrm>
            <a:custGeom>
              <a:avLst/>
              <a:gdLst>
                <a:gd name="T0" fmla="*/ 127 w 127"/>
                <a:gd name="T1" fmla="*/ 273 h 545"/>
                <a:gd name="T2" fmla="*/ 91 w 127"/>
                <a:gd name="T3" fmla="*/ 102 h 545"/>
                <a:gd name="T4" fmla="*/ 5 w 127"/>
                <a:gd name="T5" fmla="*/ 0 h 545"/>
                <a:gd name="T6" fmla="*/ 0 w 127"/>
                <a:gd name="T7" fmla="*/ 5 h 545"/>
                <a:gd name="T8" fmla="*/ 10 w 127"/>
                <a:gd name="T9" fmla="*/ 18 h 545"/>
                <a:gd name="T10" fmla="*/ 95 w 127"/>
                <a:gd name="T11" fmla="*/ 273 h 545"/>
                <a:gd name="T12" fmla="*/ 7 w 127"/>
                <a:gd name="T13" fmla="*/ 531 h 545"/>
                <a:gd name="T14" fmla="*/ 0 w 127"/>
                <a:gd name="T15" fmla="*/ 540 h 545"/>
                <a:gd name="T16" fmla="*/ 5 w 127"/>
                <a:gd name="T17" fmla="*/ 545 h 545"/>
                <a:gd name="T18" fmla="*/ 92 w 127"/>
                <a:gd name="T19" fmla="*/ 439 h 545"/>
                <a:gd name="T20" fmla="*/ 127 w 127"/>
                <a:gd name="T21" fmla="*/ 273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545">
                  <a:moveTo>
                    <a:pt x="127" y="273"/>
                  </a:moveTo>
                  <a:cubicBezTo>
                    <a:pt x="127" y="230"/>
                    <a:pt x="121" y="164"/>
                    <a:pt x="91" y="102"/>
                  </a:cubicBezTo>
                  <a:cubicBezTo>
                    <a:pt x="58" y="35"/>
                    <a:pt x="11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10" y="18"/>
                  </a:cubicBezTo>
                  <a:cubicBezTo>
                    <a:pt x="64" y="72"/>
                    <a:pt x="95" y="159"/>
                    <a:pt x="95" y="273"/>
                  </a:cubicBezTo>
                  <a:cubicBezTo>
                    <a:pt x="95" y="366"/>
                    <a:pt x="75" y="462"/>
                    <a:pt x="7" y="531"/>
                  </a:cubicBezTo>
                  <a:cubicBezTo>
                    <a:pt x="0" y="537"/>
                    <a:pt x="0" y="538"/>
                    <a:pt x="0" y="540"/>
                  </a:cubicBezTo>
                  <a:cubicBezTo>
                    <a:pt x="0" y="543"/>
                    <a:pt x="2" y="545"/>
                    <a:pt x="5" y="545"/>
                  </a:cubicBezTo>
                  <a:cubicBezTo>
                    <a:pt x="11" y="545"/>
                    <a:pt x="60" y="508"/>
                    <a:pt x="92" y="439"/>
                  </a:cubicBezTo>
                  <a:cubicBezTo>
                    <a:pt x="120" y="379"/>
                    <a:pt x="127" y="318"/>
                    <a:pt x="127" y="27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59" name="Freeform 333">
              <a:extLst>
                <a:ext uri="{FF2B5EF4-FFF2-40B4-BE49-F238E27FC236}">
                  <a16:creationId xmlns:a16="http://schemas.microsoft.com/office/drawing/2014/main" id="{FBEC2A71-975D-4FAF-AB63-805B537DAFD5}"/>
                </a:ext>
              </a:extLst>
            </p:cNvPr>
            <p:cNvSpPr>
              <a:spLocks noEditPoints="1"/>
            </p:cNvSpPr>
            <p:nvPr>
              <p:custDataLst>
                <p:tags r:id="rId26"/>
              </p:custDataLst>
            </p:nvPr>
          </p:nvSpPr>
          <p:spPr bwMode="auto">
            <a:xfrm>
              <a:off x="4271963" y="2589213"/>
              <a:ext cx="136525" cy="127000"/>
            </a:xfrm>
            <a:custGeom>
              <a:avLst/>
              <a:gdLst>
                <a:gd name="T0" fmla="*/ 65 w 417"/>
                <a:gd name="T1" fmla="*/ 330 h 373"/>
                <a:gd name="T2" fmla="*/ 15 w 417"/>
                <a:gd name="T3" fmla="*/ 356 h 373"/>
                <a:gd name="T4" fmla="*/ 0 w 417"/>
                <a:gd name="T5" fmla="*/ 366 h 373"/>
                <a:gd name="T6" fmla="*/ 15 w 417"/>
                <a:gd name="T7" fmla="*/ 373 h 373"/>
                <a:gd name="T8" fmla="*/ 196 w 417"/>
                <a:gd name="T9" fmla="*/ 373 h 373"/>
                <a:gd name="T10" fmla="*/ 417 w 417"/>
                <a:gd name="T11" fmla="*/ 138 h 373"/>
                <a:gd name="T12" fmla="*/ 289 w 417"/>
                <a:gd name="T13" fmla="*/ 0 h 373"/>
                <a:gd name="T14" fmla="*/ 105 w 417"/>
                <a:gd name="T15" fmla="*/ 0 h 373"/>
                <a:gd name="T16" fmla="*/ 89 w 417"/>
                <a:gd name="T17" fmla="*/ 11 h 373"/>
                <a:gd name="T18" fmla="*/ 105 w 417"/>
                <a:gd name="T19" fmla="*/ 17 h 373"/>
                <a:gd name="T20" fmla="*/ 128 w 417"/>
                <a:gd name="T21" fmla="*/ 18 h 373"/>
                <a:gd name="T22" fmla="*/ 140 w 417"/>
                <a:gd name="T23" fmla="*/ 27 h 373"/>
                <a:gd name="T24" fmla="*/ 138 w 417"/>
                <a:gd name="T25" fmla="*/ 37 h 373"/>
                <a:gd name="T26" fmla="*/ 65 w 417"/>
                <a:gd name="T27" fmla="*/ 330 h 373"/>
                <a:gd name="T28" fmla="*/ 183 w 417"/>
                <a:gd name="T29" fmla="*/ 38 h 373"/>
                <a:gd name="T30" fmla="*/ 212 w 417"/>
                <a:gd name="T31" fmla="*/ 17 h 373"/>
                <a:gd name="T32" fmla="*/ 271 w 417"/>
                <a:gd name="T33" fmla="*/ 17 h 373"/>
                <a:gd name="T34" fmla="*/ 369 w 417"/>
                <a:gd name="T35" fmla="*/ 118 h 373"/>
                <a:gd name="T36" fmla="*/ 312 w 417"/>
                <a:gd name="T37" fmla="*/ 294 h 373"/>
                <a:gd name="T38" fmla="*/ 186 w 417"/>
                <a:gd name="T39" fmla="*/ 356 h 373"/>
                <a:gd name="T40" fmla="*/ 124 w 417"/>
                <a:gd name="T41" fmla="*/ 356 h 373"/>
                <a:gd name="T42" fmla="*/ 112 w 417"/>
                <a:gd name="T43" fmla="*/ 355 h 373"/>
                <a:gd name="T44" fmla="*/ 105 w 417"/>
                <a:gd name="T45" fmla="*/ 350 h 373"/>
                <a:gd name="T46" fmla="*/ 108 w 417"/>
                <a:gd name="T47" fmla="*/ 337 h 373"/>
                <a:gd name="T48" fmla="*/ 183 w 417"/>
                <a:gd name="T49" fmla="*/ 38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7" h="373">
                  <a:moveTo>
                    <a:pt x="65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6" y="356"/>
                    <a:pt x="0" y="356"/>
                    <a:pt x="0" y="366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196" y="373"/>
                  </a:lnTo>
                  <a:cubicBezTo>
                    <a:pt x="309" y="373"/>
                    <a:pt x="417" y="258"/>
                    <a:pt x="417" y="138"/>
                  </a:cubicBezTo>
                  <a:cubicBezTo>
                    <a:pt x="417" y="61"/>
                    <a:pt x="370" y="0"/>
                    <a:pt x="289" y="0"/>
                  </a:cubicBezTo>
                  <a:lnTo>
                    <a:pt x="105" y="0"/>
                  </a:lnTo>
                  <a:cubicBezTo>
                    <a:pt x="95" y="0"/>
                    <a:pt x="89" y="0"/>
                    <a:pt x="89" y="11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12" y="17"/>
                    <a:pt x="122" y="18"/>
                    <a:pt x="128" y="18"/>
                  </a:cubicBezTo>
                  <a:cubicBezTo>
                    <a:pt x="137" y="19"/>
                    <a:pt x="140" y="21"/>
                    <a:pt x="140" y="27"/>
                  </a:cubicBezTo>
                  <a:cubicBezTo>
                    <a:pt x="140" y="29"/>
                    <a:pt x="140" y="31"/>
                    <a:pt x="138" y="37"/>
                  </a:cubicBezTo>
                  <a:lnTo>
                    <a:pt x="65" y="330"/>
                  </a:lnTo>
                  <a:close/>
                  <a:moveTo>
                    <a:pt x="183" y="38"/>
                  </a:moveTo>
                  <a:cubicBezTo>
                    <a:pt x="188" y="19"/>
                    <a:pt x="189" y="17"/>
                    <a:pt x="212" y="17"/>
                  </a:cubicBezTo>
                  <a:lnTo>
                    <a:pt x="271" y="17"/>
                  </a:lnTo>
                  <a:cubicBezTo>
                    <a:pt x="324" y="17"/>
                    <a:pt x="369" y="46"/>
                    <a:pt x="369" y="118"/>
                  </a:cubicBezTo>
                  <a:cubicBezTo>
                    <a:pt x="369" y="145"/>
                    <a:pt x="358" y="234"/>
                    <a:pt x="312" y="294"/>
                  </a:cubicBezTo>
                  <a:cubicBezTo>
                    <a:pt x="296" y="315"/>
                    <a:pt x="253" y="356"/>
                    <a:pt x="186" y="356"/>
                  </a:cubicBezTo>
                  <a:lnTo>
                    <a:pt x="124" y="356"/>
                  </a:lnTo>
                  <a:cubicBezTo>
                    <a:pt x="117" y="356"/>
                    <a:pt x="116" y="356"/>
                    <a:pt x="112" y="355"/>
                  </a:cubicBezTo>
                  <a:cubicBezTo>
                    <a:pt x="107" y="355"/>
                    <a:pt x="105" y="354"/>
                    <a:pt x="105" y="350"/>
                  </a:cubicBezTo>
                  <a:cubicBezTo>
                    <a:pt x="105" y="348"/>
                    <a:pt x="105" y="347"/>
                    <a:pt x="108" y="337"/>
                  </a:cubicBezTo>
                  <a:lnTo>
                    <a:pt x="183" y="3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60" name="Freeform 334">
              <a:extLst>
                <a:ext uri="{FF2B5EF4-FFF2-40B4-BE49-F238E27FC236}">
                  <a16:creationId xmlns:a16="http://schemas.microsoft.com/office/drawing/2014/main" id="{CC45B973-6E9F-47D2-9CE4-84C73BA44422}"/>
                </a:ext>
              </a:extLst>
            </p:cNvPr>
            <p:cNvSpPr>
              <a:spLocks/>
            </p:cNvSpPr>
            <p:nvPr>
              <p:custDataLst>
                <p:tags r:id="rId27"/>
              </p:custDataLst>
            </p:nvPr>
          </p:nvSpPr>
          <p:spPr bwMode="auto">
            <a:xfrm>
              <a:off x="4419600" y="2686050"/>
              <a:ext cx="68263" cy="60325"/>
            </a:xfrm>
            <a:custGeom>
              <a:avLst/>
              <a:gdLst>
                <a:gd name="T0" fmla="*/ 74 w 209"/>
                <a:gd name="T1" fmla="*/ 74 h 180"/>
                <a:gd name="T2" fmla="*/ 114 w 209"/>
                <a:gd name="T3" fmla="*/ 45 h 180"/>
                <a:gd name="T4" fmla="*/ 156 w 209"/>
                <a:gd name="T5" fmla="*/ 19 h 180"/>
                <a:gd name="T6" fmla="*/ 155 w 209"/>
                <a:gd name="T7" fmla="*/ 26 h 180"/>
                <a:gd name="T8" fmla="*/ 170 w 209"/>
                <a:gd name="T9" fmla="*/ 41 h 180"/>
                <a:gd name="T10" fmla="*/ 192 w 209"/>
                <a:gd name="T11" fmla="*/ 19 h 180"/>
                <a:gd name="T12" fmla="*/ 176 w 209"/>
                <a:gd name="T13" fmla="*/ 4 h 180"/>
                <a:gd name="T14" fmla="*/ 107 w 209"/>
                <a:gd name="T15" fmla="*/ 38 h 180"/>
                <a:gd name="T16" fmla="*/ 54 w 209"/>
                <a:gd name="T17" fmla="*/ 71 h 180"/>
                <a:gd name="T18" fmla="*/ 61 w 209"/>
                <a:gd name="T19" fmla="*/ 42 h 180"/>
                <a:gd name="T20" fmla="*/ 68 w 209"/>
                <a:gd name="T21" fmla="*/ 12 h 180"/>
                <a:gd name="T22" fmla="*/ 55 w 209"/>
                <a:gd name="T23" fmla="*/ 0 h 180"/>
                <a:gd name="T24" fmla="*/ 39 w 209"/>
                <a:gd name="T25" fmla="*/ 11 h 180"/>
                <a:gd name="T26" fmla="*/ 0 w 209"/>
                <a:gd name="T27" fmla="*/ 167 h 180"/>
                <a:gd name="T28" fmla="*/ 13 w 209"/>
                <a:gd name="T29" fmla="*/ 180 h 180"/>
                <a:gd name="T30" fmla="*/ 32 w 209"/>
                <a:gd name="T31" fmla="*/ 160 h 180"/>
                <a:gd name="T32" fmla="*/ 50 w 209"/>
                <a:gd name="T33" fmla="*/ 85 h 180"/>
                <a:gd name="T34" fmla="*/ 123 w 209"/>
                <a:gd name="T35" fmla="*/ 117 h 180"/>
                <a:gd name="T36" fmla="*/ 121 w 209"/>
                <a:gd name="T37" fmla="*/ 128 h 180"/>
                <a:gd name="T38" fmla="*/ 120 w 209"/>
                <a:gd name="T39" fmla="*/ 139 h 180"/>
                <a:gd name="T40" fmla="*/ 160 w 209"/>
                <a:gd name="T41" fmla="*/ 180 h 180"/>
                <a:gd name="T42" fmla="*/ 192 w 209"/>
                <a:gd name="T43" fmla="*/ 160 h 180"/>
                <a:gd name="T44" fmla="*/ 209 w 209"/>
                <a:gd name="T45" fmla="*/ 119 h 180"/>
                <a:gd name="T46" fmla="*/ 203 w 209"/>
                <a:gd name="T47" fmla="*/ 114 h 180"/>
                <a:gd name="T48" fmla="*/ 195 w 209"/>
                <a:gd name="T49" fmla="*/ 123 h 180"/>
                <a:gd name="T50" fmla="*/ 161 w 209"/>
                <a:gd name="T51" fmla="*/ 168 h 180"/>
                <a:gd name="T52" fmla="*/ 148 w 209"/>
                <a:gd name="T53" fmla="*/ 149 h 180"/>
                <a:gd name="T54" fmla="*/ 151 w 209"/>
                <a:gd name="T55" fmla="*/ 130 h 180"/>
                <a:gd name="T56" fmla="*/ 153 w 209"/>
                <a:gd name="T57" fmla="*/ 117 h 180"/>
                <a:gd name="T58" fmla="*/ 74 w 209"/>
                <a:gd name="T59" fmla="*/ 7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9" h="180">
                  <a:moveTo>
                    <a:pt x="74" y="74"/>
                  </a:moveTo>
                  <a:cubicBezTo>
                    <a:pt x="87" y="67"/>
                    <a:pt x="105" y="53"/>
                    <a:pt x="114" y="45"/>
                  </a:cubicBezTo>
                  <a:cubicBezTo>
                    <a:pt x="139" y="26"/>
                    <a:pt x="149" y="22"/>
                    <a:pt x="156" y="19"/>
                  </a:cubicBezTo>
                  <a:cubicBezTo>
                    <a:pt x="155" y="21"/>
                    <a:pt x="155" y="24"/>
                    <a:pt x="155" y="26"/>
                  </a:cubicBezTo>
                  <a:cubicBezTo>
                    <a:pt x="155" y="34"/>
                    <a:pt x="160" y="41"/>
                    <a:pt x="170" y="41"/>
                  </a:cubicBezTo>
                  <a:cubicBezTo>
                    <a:pt x="182" y="41"/>
                    <a:pt x="192" y="31"/>
                    <a:pt x="192" y="19"/>
                  </a:cubicBezTo>
                  <a:cubicBezTo>
                    <a:pt x="192" y="11"/>
                    <a:pt x="188" y="4"/>
                    <a:pt x="176" y="4"/>
                  </a:cubicBezTo>
                  <a:cubicBezTo>
                    <a:pt x="150" y="4"/>
                    <a:pt x="125" y="23"/>
                    <a:pt x="107" y="38"/>
                  </a:cubicBezTo>
                  <a:cubicBezTo>
                    <a:pt x="83" y="57"/>
                    <a:pt x="71" y="65"/>
                    <a:pt x="54" y="71"/>
                  </a:cubicBezTo>
                  <a:cubicBezTo>
                    <a:pt x="59" y="52"/>
                    <a:pt x="60" y="49"/>
                    <a:pt x="61" y="42"/>
                  </a:cubicBezTo>
                  <a:cubicBezTo>
                    <a:pt x="64" y="32"/>
                    <a:pt x="68" y="14"/>
                    <a:pt x="68" y="12"/>
                  </a:cubicBezTo>
                  <a:cubicBezTo>
                    <a:pt x="68" y="4"/>
                    <a:pt x="62" y="0"/>
                    <a:pt x="55" y="0"/>
                  </a:cubicBezTo>
                  <a:cubicBezTo>
                    <a:pt x="52" y="0"/>
                    <a:pt x="43" y="2"/>
                    <a:pt x="39" y="11"/>
                  </a:cubicBezTo>
                  <a:cubicBezTo>
                    <a:pt x="38" y="14"/>
                    <a:pt x="0" y="163"/>
                    <a:pt x="0" y="167"/>
                  </a:cubicBezTo>
                  <a:cubicBezTo>
                    <a:pt x="0" y="176"/>
                    <a:pt x="8" y="180"/>
                    <a:pt x="13" y="180"/>
                  </a:cubicBezTo>
                  <a:cubicBezTo>
                    <a:pt x="27" y="180"/>
                    <a:pt x="30" y="167"/>
                    <a:pt x="32" y="160"/>
                  </a:cubicBezTo>
                  <a:lnTo>
                    <a:pt x="50" y="85"/>
                  </a:lnTo>
                  <a:cubicBezTo>
                    <a:pt x="84" y="86"/>
                    <a:pt x="123" y="91"/>
                    <a:pt x="123" y="117"/>
                  </a:cubicBezTo>
                  <a:cubicBezTo>
                    <a:pt x="123" y="121"/>
                    <a:pt x="122" y="126"/>
                    <a:pt x="121" y="128"/>
                  </a:cubicBezTo>
                  <a:cubicBezTo>
                    <a:pt x="121" y="131"/>
                    <a:pt x="120" y="138"/>
                    <a:pt x="120" y="139"/>
                  </a:cubicBezTo>
                  <a:cubicBezTo>
                    <a:pt x="120" y="163"/>
                    <a:pt x="137" y="180"/>
                    <a:pt x="160" y="180"/>
                  </a:cubicBezTo>
                  <a:cubicBezTo>
                    <a:pt x="176" y="180"/>
                    <a:pt x="187" y="168"/>
                    <a:pt x="192" y="160"/>
                  </a:cubicBezTo>
                  <a:cubicBezTo>
                    <a:pt x="202" y="145"/>
                    <a:pt x="209" y="121"/>
                    <a:pt x="209" y="119"/>
                  </a:cubicBezTo>
                  <a:cubicBezTo>
                    <a:pt x="209" y="115"/>
                    <a:pt x="205" y="114"/>
                    <a:pt x="203" y="114"/>
                  </a:cubicBezTo>
                  <a:cubicBezTo>
                    <a:pt x="198" y="114"/>
                    <a:pt x="197" y="116"/>
                    <a:pt x="195" y="123"/>
                  </a:cubicBezTo>
                  <a:cubicBezTo>
                    <a:pt x="190" y="142"/>
                    <a:pt x="180" y="168"/>
                    <a:pt x="161" y="168"/>
                  </a:cubicBezTo>
                  <a:cubicBezTo>
                    <a:pt x="151" y="168"/>
                    <a:pt x="148" y="160"/>
                    <a:pt x="148" y="149"/>
                  </a:cubicBezTo>
                  <a:cubicBezTo>
                    <a:pt x="148" y="144"/>
                    <a:pt x="149" y="139"/>
                    <a:pt x="151" y="130"/>
                  </a:cubicBezTo>
                  <a:cubicBezTo>
                    <a:pt x="152" y="125"/>
                    <a:pt x="153" y="121"/>
                    <a:pt x="153" y="117"/>
                  </a:cubicBezTo>
                  <a:cubicBezTo>
                    <a:pt x="153" y="82"/>
                    <a:pt x="109" y="75"/>
                    <a:pt x="74" y="7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61" name="Freeform 335">
              <a:extLst>
                <a:ext uri="{FF2B5EF4-FFF2-40B4-BE49-F238E27FC236}">
                  <a16:creationId xmlns:a16="http://schemas.microsoft.com/office/drawing/2014/main" id="{3BD21ACE-E288-408A-89EE-D3B91EA391BF}"/>
                </a:ext>
              </a:extLst>
            </p:cNvPr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4500563" y="2651125"/>
              <a:ext cx="68263" cy="95250"/>
            </a:xfrm>
            <a:custGeom>
              <a:avLst/>
              <a:gdLst>
                <a:gd name="T0" fmla="*/ 127 w 210"/>
                <a:gd name="T1" fmla="*/ 162 h 281"/>
                <a:gd name="T2" fmla="*/ 171 w 210"/>
                <a:gd name="T3" fmla="*/ 271 h 281"/>
                <a:gd name="T4" fmla="*/ 195 w 210"/>
                <a:gd name="T5" fmla="*/ 281 h 281"/>
                <a:gd name="T6" fmla="*/ 210 w 210"/>
                <a:gd name="T7" fmla="*/ 276 h 281"/>
                <a:gd name="T8" fmla="*/ 208 w 210"/>
                <a:gd name="T9" fmla="*/ 271 h 281"/>
                <a:gd name="T10" fmla="*/ 198 w 210"/>
                <a:gd name="T11" fmla="*/ 254 h 281"/>
                <a:gd name="T12" fmla="*/ 108 w 210"/>
                <a:gd name="T13" fmla="*/ 27 h 281"/>
                <a:gd name="T14" fmla="*/ 57 w 210"/>
                <a:gd name="T15" fmla="*/ 0 h 281"/>
                <a:gd name="T16" fmla="*/ 47 w 210"/>
                <a:gd name="T17" fmla="*/ 6 h 281"/>
                <a:gd name="T18" fmla="*/ 53 w 210"/>
                <a:gd name="T19" fmla="*/ 11 h 281"/>
                <a:gd name="T20" fmla="*/ 78 w 210"/>
                <a:gd name="T21" fmla="*/ 36 h 281"/>
                <a:gd name="T22" fmla="*/ 106 w 210"/>
                <a:gd name="T23" fmla="*/ 108 h 281"/>
                <a:gd name="T24" fmla="*/ 122 w 210"/>
                <a:gd name="T25" fmla="*/ 148 h 281"/>
                <a:gd name="T26" fmla="*/ 8 w 210"/>
                <a:gd name="T27" fmla="*/ 254 h 281"/>
                <a:gd name="T28" fmla="*/ 0 w 210"/>
                <a:gd name="T29" fmla="*/ 268 h 281"/>
                <a:gd name="T30" fmla="*/ 13 w 210"/>
                <a:gd name="T31" fmla="*/ 281 h 281"/>
                <a:gd name="T32" fmla="*/ 28 w 210"/>
                <a:gd name="T33" fmla="*/ 273 h 281"/>
                <a:gd name="T34" fmla="*/ 127 w 210"/>
                <a:gd name="T35" fmla="*/ 162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0" h="281">
                  <a:moveTo>
                    <a:pt x="127" y="162"/>
                  </a:moveTo>
                  <a:cubicBezTo>
                    <a:pt x="142" y="199"/>
                    <a:pt x="166" y="264"/>
                    <a:pt x="171" y="271"/>
                  </a:cubicBezTo>
                  <a:cubicBezTo>
                    <a:pt x="178" y="281"/>
                    <a:pt x="186" y="281"/>
                    <a:pt x="195" y="281"/>
                  </a:cubicBezTo>
                  <a:cubicBezTo>
                    <a:pt x="207" y="281"/>
                    <a:pt x="210" y="281"/>
                    <a:pt x="210" y="276"/>
                  </a:cubicBezTo>
                  <a:cubicBezTo>
                    <a:pt x="210" y="274"/>
                    <a:pt x="209" y="273"/>
                    <a:pt x="208" y="271"/>
                  </a:cubicBezTo>
                  <a:cubicBezTo>
                    <a:pt x="203" y="266"/>
                    <a:pt x="201" y="262"/>
                    <a:pt x="198" y="254"/>
                  </a:cubicBezTo>
                  <a:lnTo>
                    <a:pt x="108" y="27"/>
                  </a:lnTo>
                  <a:cubicBezTo>
                    <a:pt x="106" y="19"/>
                    <a:pt x="98" y="0"/>
                    <a:pt x="57" y="0"/>
                  </a:cubicBezTo>
                  <a:cubicBezTo>
                    <a:pt x="53" y="0"/>
                    <a:pt x="47" y="0"/>
                    <a:pt x="47" y="6"/>
                  </a:cubicBezTo>
                  <a:cubicBezTo>
                    <a:pt x="47" y="11"/>
                    <a:pt x="51" y="11"/>
                    <a:pt x="53" y="11"/>
                  </a:cubicBezTo>
                  <a:cubicBezTo>
                    <a:pt x="61" y="13"/>
                    <a:pt x="68" y="13"/>
                    <a:pt x="78" y="36"/>
                  </a:cubicBezTo>
                  <a:lnTo>
                    <a:pt x="106" y="108"/>
                  </a:lnTo>
                  <a:lnTo>
                    <a:pt x="122" y="148"/>
                  </a:lnTo>
                  <a:lnTo>
                    <a:pt x="8" y="254"/>
                  </a:lnTo>
                  <a:cubicBezTo>
                    <a:pt x="4" y="258"/>
                    <a:pt x="0" y="263"/>
                    <a:pt x="0" y="268"/>
                  </a:cubicBezTo>
                  <a:cubicBezTo>
                    <a:pt x="0" y="276"/>
                    <a:pt x="6" y="281"/>
                    <a:pt x="13" y="281"/>
                  </a:cubicBezTo>
                  <a:cubicBezTo>
                    <a:pt x="19" y="281"/>
                    <a:pt x="24" y="277"/>
                    <a:pt x="28" y="273"/>
                  </a:cubicBezTo>
                  <a:lnTo>
                    <a:pt x="127" y="16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62" name="Freeform 336">
              <a:extLst>
                <a:ext uri="{FF2B5EF4-FFF2-40B4-BE49-F238E27FC236}">
                  <a16:creationId xmlns:a16="http://schemas.microsoft.com/office/drawing/2014/main" id="{5F86B4AA-110B-43A5-94AA-BD7C1DD0B998}"/>
                </a:ext>
              </a:extLst>
            </p:cNvPr>
            <p:cNvSpPr>
              <a:spLocks noEditPoints="1"/>
            </p:cNvSpPr>
            <p:nvPr>
              <p:custDataLst>
                <p:tags r:id="rId29"/>
              </p:custDataLst>
            </p:nvPr>
          </p:nvSpPr>
          <p:spPr bwMode="auto">
            <a:xfrm>
              <a:off x="4641850" y="2647950"/>
              <a:ext cx="117475" cy="42863"/>
            </a:xfrm>
            <a:custGeom>
              <a:avLst/>
              <a:gdLst>
                <a:gd name="T0" fmla="*/ 344 w 362"/>
                <a:gd name="T1" fmla="*/ 21 h 127"/>
                <a:gd name="T2" fmla="*/ 362 w 362"/>
                <a:gd name="T3" fmla="*/ 11 h 127"/>
                <a:gd name="T4" fmla="*/ 344 w 362"/>
                <a:gd name="T5" fmla="*/ 0 h 127"/>
                <a:gd name="T6" fmla="*/ 18 w 362"/>
                <a:gd name="T7" fmla="*/ 0 h 127"/>
                <a:gd name="T8" fmla="*/ 0 w 362"/>
                <a:gd name="T9" fmla="*/ 11 h 127"/>
                <a:gd name="T10" fmla="*/ 18 w 362"/>
                <a:gd name="T11" fmla="*/ 21 h 127"/>
                <a:gd name="T12" fmla="*/ 344 w 362"/>
                <a:gd name="T13" fmla="*/ 21 h 127"/>
                <a:gd name="T14" fmla="*/ 344 w 362"/>
                <a:gd name="T15" fmla="*/ 127 h 127"/>
                <a:gd name="T16" fmla="*/ 362 w 362"/>
                <a:gd name="T17" fmla="*/ 116 h 127"/>
                <a:gd name="T18" fmla="*/ 344 w 362"/>
                <a:gd name="T19" fmla="*/ 106 h 127"/>
                <a:gd name="T20" fmla="*/ 18 w 362"/>
                <a:gd name="T21" fmla="*/ 106 h 127"/>
                <a:gd name="T22" fmla="*/ 0 w 362"/>
                <a:gd name="T23" fmla="*/ 116 h 127"/>
                <a:gd name="T24" fmla="*/ 18 w 362"/>
                <a:gd name="T25" fmla="*/ 127 h 127"/>
                <a:gd name="T26" fmla="*/ 344 w 362"/>
                <a:gd name="T27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2" h="127">
                  <a:moveTo>
                    <a:pt x="344" y="21"/>
                  </a:moveTo>
                  <a:cubicBezTo>
                    <a:pt x="352" y="21"/>
                    <a:pt x="362" y="21"/>
                    <a:pt x="362" y="11"/>
                  </a:cubicBezTo>
                  <a:cubicBezTo>
                    <a:pt x="362" y="0"/>
                    <a:pt x="352" y="0"/>
                    <a:pt x="344" y="0"/>
                  </a:cubicBezTo>
                  <a:lnTo>
                    <a:pt x="18" y="0"/>
                  </a:lnTo>
                  <a:cubicBezTo>
                    <a:pt x="10" y="0"/>
                    <a:pt x="0" y="0"/>
                    <a:pt x="0" y="11"/>
                  </a:cubicBezTo>
                  <a:cubicBezTo>
                    <a:pt x="0" y="21"/>
                    <a:pt x="10" y="21"/>
                    <a:pt x="18" y="21"/>
                  </a:cubicBezTo>
                  <a:lnTo>
                    <a:pt x="344" y="21"/>
                  </a:lnTo>
                  <a:close/>
                  <a:moveTo>
                    <a:pt x="344" y="127"/>
                  </a:moveTo>
                  <a:cubicBezTo>
                    <a:pt x="352" y="127"/>
                    <a:pt x="362" y="127"/>
                    <a:pt x="362" y="116"/>
                  </a:cubicBezTo>
                  <a:cubicBezTo>
                    <a:pt x="362" y="106"/>
                    <a:pt x="352" y="106"/>
                    <a:pt x="344" y="106"/>
                  </a:cubicBezTo>
                  <a:lnTo>
                    <a:pt x="18" y="106"/>
                  </a:lnTo>
                  <a:cubicBezTo>
                    <a:pt x="10" y="106"/>
                    <a:pt x="0" y="106"/>
                    <a:pt x="0" y="116"/>
                  </a:cubicBezTo>
                  <a:cubicBezTo>
                    <a:pt x="0" y="127"/>
                    <a:pt x="10" y="127"/>
                    <a:pt x="18" y="127"/>
                  </a:cubicBezTo>
                  <a:lnTo>
                    <a:pt x="344" y="12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63" name="Freeform 337">
              <a:extLst>
                <a:ext uri="{FF2B5EF4-FFF2-40B4-BE49-F238E27FC236}">
                  <a16:creationId xmlns:a16="http://schemas.microsoft.com/office/drawing/2014/main" id="{69FD381F-2654-4CE7-BB35-651112801731}"/>
                </a:ext>
              </a:extLst>
            </p:cNvPr>
            <p:cNvSpPr>
              <a:spLocks/>
            </p:cNvSpPr>
            <p:nvPr>
              <p:custDataLst>
                <p:tags r:id="rId30"/>
              </p:custDataLst>
            </p:nvPr>
          </p:nvSpPr>
          <p:spPr bwMode="auto">
            <a:xfrm>
              <a:off x="4826000" y="2589213"/>
              <a:ext cx="96838" cy="127000"/>
            </a:xfrm>
            <a:custGeom>
              <a:avLst/>
              <a:gdLst>
                <a:gd name="T0" fmla="*/ 284 w 299"/>
                <a:gd name="T1" fmla="*/ 0 h 371"/>
                <a:gd name="T2" fmla="*/ 0 w 299"/>
                <a:gd name="T3" fmla="*/ 0 h 371"/>
                <a:gd name="T4" fmla="*/ 0 w 299"/>
                <a:gd name="T5" fmla="*/ 17 h 371"/>
                <a:gd name="T6" fmla="*/ 13 w 299"/>
                <a:gd name="T7" fmla="*/ 17 h 371"/>
                <a:gd name="T8" fmla="*/ 56 w 299"/>
                <a:gd name="T9" fmla="*/ 43 h 371"/>
                <a:gd name="T10" fmla="*/ 56 w 299"/>
                <a:gd name="T11" fmla="*/ 328 h 371"/>
                <a:gd name="T12" fmla="*/ 13 w 299"/>
                <a:gd name="T13" fmla="*/ 354 h 371"/>
                <a:gd name="T14" fmla="*/ 0 w 299"/>
                <a:gd name="T15" fmla="*/ 354 h 371"/>
                <a:gd name="T16" fmla="*/ 0 w 299"/>
                <a:gd name="T17" fmla="*/ 371 h 371"/>
                <a:gd name="T18" fmla="*/ 83 w 299"/>
                <a:gd name="T19" fmla="*/ 369 h 371"/>
                <a:gd name="T20" fmla="*/ 174 w 299"/>
                <a:gd name="T21" fmla="*/ 371 h 371"/>
                <a:gd name="T22" fmla="*/ 174 w 299"/>
                <a:gd name="T23" fmla="*/ 354 h 371"/>
                <a:gd name="T24" fmla="*/ 156 w 299"/>
                <a:gd name="T25" fmla="*/ 354 h 371"/>
                <a:gd name="T26" fmla="*/ 105 w 299"/>
                <a:gd name="T27" fmla="*/ 328 h 371"/>
                <a:gd name="T28" fmla="*/ 105 w 299"/>
                <a:gd name="T29" fmla="*/ 39 h 371"/>
                <a:gd name="T30" fmla="*/ 131 w 299"/>
                <a:gd name="T31" fmla="*/ 17 h 371"/>
                <a:gd name="T32" fmla="*/ 188 w 299"/>
                <a:gd name="T33" fmla="*/ 17 h 371"/>
                <a:gd name="T34" fmla="*/ 286 w 299"/>
                <a:gd name="T35" fmla="*/ 123 h 371"/>
                <a:gd name="T36" fmla="*/ 299 w 299"/>
                <a:gd name="T37" fmla="*/ 123 h 371"/>
                <a:gd name="T38" fmla="*/ 284 w 299"/>
                <a:gd name="T39" fmla="*/ 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9" h="371">
                  <a:moveTo>
                    <a:pt x="284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13" y="17"/>
                  </a:lnTo>
                  <a:cubicBezTo>
                    <a:pt x="55" y="17"/>
                    <a:pt x="56" y="23"/>
                    <a:pt x="56" y="43"/>
                  </a:cubicBezTo>
                  <a:lnTo>
                    <a:pt x="56" y="328"/>
                  </a:lnTo>
                  <a:cubicBezTo>
                    <a:pt x="56" y="348"/>
                    <a:pt x="55" y="354"/>
                    <a:pt x="13" y="354"/>
                  </a:cubicBezTo>
                  <a:lnTo>
                    <a:pt x="0" y="354"/>
                  </a:lnTo>
                  <a:lnTo>
                    <a:pt x="0" y="371"/>
                  </a:lnTo>
                  <a:cubicBezTo>
                    <a:pt x="19" y="369"/>
                    <a:pt x="62" y="369"/>
                    <a:pt x="83" y="369"/>
                  </a:cubicBezTo>
                  <a:cubicBezTo>
                    <a:pt x="105" y="369"/>
                    <a:pt x="155" y="369"/>
                    <a:pt x="174" y="371"/>
                  </a:cubicBezTo>
                  <a:lnTo>
                    <a:pt x="174" y="354"/>
                  </a:lnTo>
                  <a:lnTo>
                    <a:pt x="156" y="354"/>
                  </a:lnTo>
                  <a:cubicBezTo>
                    <a:pt x="105" y="354"/>
                    <a:pt x="105" y="347"/>
                    <a:pt x="105" y="328"/>
                  </a:cubicBezTo>
                  <a:lnTo>
                    <a:pt x="105" y="39"/>
                  </a:lnTo>
                  <a:cubicBezTo>
                    <a:pt x="105" y="21"/>
                    <a:pt x="106" y="17"/>
                    <a:pt x="131" y="17"/>
                  </a:cubicBezTo>
                  <a:lnTo>
                    <a:pt x="188" y="17"/>
                  </a:lnTo>
                  <a:cubicBezTo>
                    <a:pt x="266" y="17"/>
                    <a:pt x="277" y="49"/>
                    <a:pt x="286" y="123"/>
                  </a:cubicBezTo>
                  <a:lnTo>
                    <a:pt x="299" y="123"/>
                  </a:lnTo>
                  <a:lnTo>
                    <a:pt x="284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64" name="Freeform 338">
              <a:extLst>
                <a:ext uri="{FF2B5EF4-FFF2-40B4-BE49-F238E27FC236}">
                  <a16:creationId xmlns:a16="http://schemas.microsoft.com/office/drawing/2014/main" id="{3AC2EB34-C0A0-4FDF-A2E7-BD2243B2D237}"/>
                </a:ext>
              </a:extLst>
            </p:cNvPr>
            <p:cNvSpPr>
              <a:spLocks noEditPoints="1"/>
            </p:cNvSpPr>
            <p:nvPr>
              <p:custDataLst>
                <p:tags r:id="rId31"/>
              </p:custDataLst>
            </p:nvPr>
          </p:nvSpPr>
          <p:spPr bwMode="auto">
            <a:xfrm>
              <a:off x="4937125" y="2651125"/>
              <a:ext cx="96838" cy="92075"/>
            </a:xfrm>
            <a:custGeom>
              <a:avLst/>
              <a:gdLst>
                <a:gd name="T0" fmla="*/ 105 w 295"/>
                <a:gd name="T1" fmla="*/ 148 h 272"/>
                <a:gd name="T2" fmla="*/ 178 w 295"/>
                <a:gd name="T3" fmla="*/ 148 h 272"/>
                <a:gd name="T4" fmla="*/ 295 w 295"/>
                <a:gd name="T5" fmla="*/ 61 h 272"/>
                <a:gd name="T6" fmla="*/ 212 w 295"/>
                <a:gd name="T7" fmla="*/ 0 h 272"/>
                <a:gd name="T8" fmla="*/ 77 w 295"/>
                <a:gd name="T9" fmla="*/ 0 h 272"/>
                <a:gd name="T10" fmla="*/ 65 w 295"/>
                <a:gd name="T11" fmla="*/ 8 h 272"/>
                <a:gd name="T12" fmla="*/ 77 w 295"/>
                <a:gd name="T13" fmla="*/ 13 h 272"/>
                <a:gd name="T14" fmla="*/ 101 w 295"/>
                <a:gd name="T15" fmla="*/ 20 h 272"/>
                <a:gd name="T16" fmla="*/ 100 w 295"/>
                <a:gd name="T17" fmla="*/ 27 h 272"/>
                <a:gd name="T18" fmla="*/ 46 w 295"/>
                <a:gd name="T19" fmla="*/ 241 h 272"/>
                <a:gd name="T20" fmla="*/ 14 w 295"/>
                <a:gd name="T21" fmla="*/ 259 h 272"/>
                <a:gd name="T22" fmla="*/ 0 w 295"/>
                <a:gd name="T23" fmla="*/ 267 h 272"/>
                <a:gd name="T24" fmla="*/ 6 w 295"/>
                <a:gd name="T25" fmla="*/ 272 h 272"/>
                <a:gd name="T26" fmla="*/ 31 w 295"/>
                <a:gd name="T27" fmla="*/ 271 h 272"/>
                <a:gd name="T28" fmla="*/ 57 w 295"/>
                <a:gd name="T29" fmla="*/ 271 h 272"/>
                <a:gd name="T30" fmla="*/ 108 w 295"/>
                <a:gd name="T31" fmla="*/ 272 h 272"/>
                <a:gd name="T32" fmla="*/ 116 w 295"/>
                <a:gd name="T33" fmla="*/ 265 h 272"/>
                <a:gd name="T34" fmla="*/ 104 w 295"/>
                <a:gd name="T35" fmla="*/ 259 h 272"/>
                <a:gd name="T36" fmla="*/ 89 w 295"/>
                <a:gd name="T37" fmla="*/ 258 h 272"/>
                <a:gd name="T38" fmla="*/ 80 w 295"/>
                <a:gd name="T39" fmla="*/ 253 h 272"/>
                <a:gd name="T40" fmla="*/ 81 w 295"/>
                <a:gd name="T41" fmla="*/ 246 h 272"/>
                <a:gd name="T42" fmla="*/ 105 w 295"/>
                <a:gd name="T43" fmla="*/ 148 h 272"/>
                <a:gd name="T44" fmla="*/ 134 w 295"/>
                <a:gd name="T45" fmla="*/ 28 h 272"/>
                <a:gd name="T46" fmla="*/ 155 w 295"/>
                <a:gd name="T47" fmla="*/ 13 h 272"/>
                <a:gd name="T48" fmla="*/ 198 w 295"/>
                <a:gd name="T49" fmla="*/ 13 h 272"/>
                <a:gd name="T50" fmla="*/ 256 w 295"/>
                <a:gd name="T51" fmla="*/ 52 h 272"/>
                <a:gd name="T52" fmla="*/ 232 w 295"/>
                <a:gd name="T53" fmla="*/ 115 h 272"/>
                <a:gd name="T54" fmla="*/ 168 w 295"/>
                <a:gd name="T55" fmla="*/ 136 h 272"/>
                <a:gd name="T56" fmla="*/ 107 w 295"/>
                <a:gd name="T57" fmla="*/ 136 h 272"/>
                <a:gd name="T58" fmla="*/ 134 w 295"/>
                <a:gd name="T59" fmla="*/ 28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5" h="272">
                  <a:moveTo>
                    <a:pt x="105" y="148"/>
                  </a:moveTo>
                  <a:lnTo>
                    <a:pt x="178" y="148"/>
                  </a:lnTo>
                  <a:cubicBezTo>
                    <a:pt x="235" y="148"/>
                    <a:pt x="295" y="108"/>
                    <a:pt x="295" y="61"/>
                  </a:cubicBezTo>
                  <a:cubicBezTo>
                    <a:pt x="295" y="27"/>
                    <a:pt x="263" y="0"/>
                    <a:pt x="212" y="0"/>
                  </a:cubicBezTo>
                  <a:lnTo>
                    <a:pt x="77" y="0"/>
                  </a:lnTo>
                  <a:cubicBezTo>
                    <a:pt x="70" y="0"/>
                    <a:pt x="65" y="0"/>
                    <a:pt x="65" y="8"/>
                  </a:cubicBezTo>
                  <a:cubicBezTo>
                    <a:pt x="65" y="13"/>
                    <a:pt x="70" y="13"/>
                    <a:pt x="77" y="13"/>
                  </a:cubicBezTo>
                  <a:cubicBezTo>
                    <a:pt x="90" y="13"/>
                    <a:pt x="101" y="13"/>
                    <a:pt x="101" y="20"/>
                  </a:cubicBezTo>
                  <a:cubicBezTo>
                    <a:pt x="101" y="21"/>
                    <a:pt x="101" y="22"/>
                    <a:pt x="100" y="27"/>
                  </a:cubicBezTo>
                  <a:lnTo>
                    <a:pt x="46" y="241"/>
                  </a:lnTo>
                  <a:cubicBezTo>
                    <a:pt x="43" y="256"/>
                    <a:pt x="42" y="259"/>
                    <a:pt x="14" y="259"/>
                  </a:cubicBezTo>
                  <a:cubicBezTo>
                    <a:pt x="4" y="259"/>
                    <a:pt x="0" y="259"/>
                    <a:pt x="0" y="267"/>
                  </a:cubicBezTo>
                  <a:cubicBezTo>
                    <a:pt x="0" y="268"/>
                    <a:pt x="1" y="272"/>
                    <a:pt x="6" y="272"/>
                  </a:cubicBezTo>
                  <a:cubicBezTo>
                    <a:pt x="14" y="272"/>
                    <a:pt x="24" y="271"/>
                    <a:pt x="31" y="271"/>
                  </a:cubicBezTo>
                  <a:lnTo>
                    <a:pt x="57" y="271"/>
                  </a:lnTo>
                  <a:cubicBezTo>
                    <a:pt x="95" y="271"/>
                    <a:pt x="105" y="272"/>
                    <a:pt x="108" y="272"/>
                  </a:cubicBezTo>
                  <a:cubicBezTo>
                    <a:pt x="110" y="272"/>
                    <a:pt x="116" y="272"/>
                    <a:pt x="116" y="265"/>
                  </a:cubicBezTo>
                  <a:cubicBezTo>
                    <a:pt x="116" y="259"/>
                    <a:pt x="111" y="259"/>
                    <a:pt x="104" y="259"/>
                  </a:cubicBezTo>
                  <a:cubicBezTo>
                    <a:pt x="103" y="259"/>
                    <a:pt x="96" y="259"/>
                    <a:pt x="89" y="258"/>
                  </a:cubicBezTo>
                  <a:cubicBezTo>
                    <a:pt x="81" y="257"/>
                    <a:pt x="80" y="256"/>
                    <a:pt x="80" y="253"/>
                  </a:cubicBezTo>
                  <a:cubicBezTo>
                    <a:pt x="80" y="251"/>
                    <a:pt x="81" y="248"/>
                    <a:pt x="81" y="246"/>
                  </a:cubicBezTo>
                  <a:lnTo>
                    <a:pt x="105" y="148"/>
                  </a:lnTo>
                  <a:close/>
                  <a:moveTo>
                    <a:pt x="134" y="28"/>
                  </a:moveTo>
                  <a:cubicBezTo>
                    <a:pt x="138" y="14"/>
                    <a:pt x="138" y="13"/>
                    <a:pt x="155" y="13"/>
                  </a:cubicBezTo>
                  <a:lnTo>
                    <a:pt x="198" y="13"/>
                  </a:lnTo>
                  <a:cubicBezTo>
                    <a:pt x="231" y="13"/>
                    <a:pt x="256" y="23"/>
                    <a:pt x="256" y="52"/>
                  </a:cubicBezTo>
                  <a:cubicBezTo>
                    <a:pt x="256" y="57"/>
                    <a:pt x="254" y="93"/>
                    <a:pt x="232" y="115"/>
                  </a:cubicBezTo>
                  <a:cubicBezTo>
                    <a:pt x="226" y="121"/>
                    <a:pt x="207" y="136"/>
                    <a:pt x="168" y="136"/>
                  </a:cubicBezTo>
                  <a:lnTo>
                    <a:pt x="107" y="136"/>
                  </a:lnTo>
                  <a:lnTo>
                    <a:pt x="134" y="2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pic>
        <p:nvPicPr>
          <p:cNvPr id="1369" name="Picture 345">
            <a:extLst>
              <a:ext uri="{FF2B5EF4-FFF2-40B4-BE49-F238E27FC236}">
                <a16:creationId xmlns:a16="http://schemas.microsoft.com/office/drawing/2014/main" id="{E64B0700-ECDA-4DCD-9EF8-10B4D49AF28D}"/>
              </a:ext>
            </a:extLst>
          </p:cNvPr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838" y="4130058"/>
            <a:ext cx="1692275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554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091307BB-4165-416C-8F8F-DEC1D96344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095" y="3073734"/>
            <a:ext cx="4547520" cy="335272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4E1AA65-2F24-4EAA-A577-DA1E8EAD55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095" y="3073734"/>
            <a:ext cx="4547520" cy="335272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C6406C0-D911-4E05-A033-CCA4493F37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095" y="3073734"/>
            <a:ext cx="4547520" cy="335272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Effizienzsteigerung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2" y="1198563"/>
            <a:ext cx="8644383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/>
              <a:t>					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									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9DD7AE-9B8F-496C-BE5D-FA0D36E3F7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94" y="5085184"/>
            <a:ext cx="4789010" cy="382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AE918DB-35BE-4466-87EE-29ACDD2ED6F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095" y="3073734"/>
            <a:ext cx="4547520" cy="335272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323A386-885A-45CB-8952-64608B0FA77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862444"/>
            <a:ext cx="1522883" cy="335272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66C249A-0A4D-437E-BB79-ED9C2152FD62}"/>
              </a:ext>
            </a:extLst>
          </p:cNvPr>
          <p:cNvSpPr txBox="1"/>
          <p:nvPr/>
        </p:nvSpPr>
        <p:spPr>
          <a:xfrm>
            <a:off x="5299908" y="963125"/>
            <a:ext cx="3111749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CPU-Zeit</a:t>
            </a:r>
          </a:p>
          <a:p>
            <a:r>
              <a:rPr lang="de-DE" sz="1600" dirty="0"/>
              <a:t>		gesamt</a:t>
            </a:r>
          </a:p>
          <a:p>
            <a:r>
              <a:rPr lang="de-DE" sz="1600" dirty="0"/>
              <a:t>NMR		43.2 h</a:t>
            </a:r>
          </a:p>
          <a:p>
            <a:r>
              <a:rPr lang="de-DE" sz="1600" dirty="0"/>
              <a:t>NMR (MARI-J)	7.6 h</a:t>
            </a:r>
          </a:p>
          <a:p>
            <a:endParaRPr lang="de-DE" sz="1000" dirty="0"/>
          </a:p>
          <a:p>
            <a:r>
              <a:rPr lang="de-DE" sz="1600" dirty="0"/>
              <a:t>		Coulombteil</a:t>
            </a:r>
          </a:p>
          <a:p>
            <a:r>
              <a:rPr lang="de-DE" sz="1600" dirty="0"/>
              <a:t>NMR		36.5 h</a:t>
            </a:r>
          </a:p>
          <a:p>
            <a:r>
              <a:rPr lang="de-DE" sz="1600" dirty="0"/>
              <a:t>NMR (MARI-J)	0.3 h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E529076-B83C-4460-8FD6-5AE01CCE4C04}"/>
              </a:ext>
            </a:extLst>
          </p:cNvPr>
          <p:cNvSpPr txBox="1"/>
          <p:nvPr/>
        </p:nvSpPr>
        <p:spPr>
          <a:xfrm>
            <a:off x="300894" y="5520662"/>
            <a:ext cx="4927952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sz="1000" dirty="0"/>
              <a:t>M. Beer, J. </a:t>
            </a:r>
            <a:r>
              <a:rPr lang="de-DE" sz="1000" dirty="0" err="1"/>
              <a:t>Kussmann</a:t>
            </a:r>
            <a:r>
              <a:rPr lang="de-DE" sz="1000" dirty="0"/>
              <a:t>, C. Ochsenfeld, </a:t>
            </a:r>
            <a:r>
              <a:rPr lang="de-DE" sz="1000" i="1" dirty="0"/>
              <a:t>J. Chem. Phys. </a:t>
            </a:r>
            <a:r>
              <a:rPr lang="de-DE" sz="1000" b="1" dirty="0"/>
              <a:t>134</a:t>
            </a:r>
            <a:r>
              <a:rPr lang="de-DE" sz="1000" dirty="0"/>
              <a:t>, 074102 (2011).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1000" dirty="0"/>
              <a:t>C. Kumar, T. </a:t>
            </a:r>
            <a:r>
              <a:rPr lang="de-DE" sz="1000" dirty="0" err="1"/>
              <a:t>Kjærgaard</a:t>
            </a:r>
            <a:r>
              <a:rPr lang="de-DE" sz="1000" dirty="0"/>
              <a:t>, T. </a:t>
            </a:r>
            <a:r>
              <a:rPr lang="de-DE" sz="1000" dirty="0" err="1"/>
              <a:t>Helgaker</a:t>
            </a:r>
            <a:r>
              <a:rPr lang="de-DE" sz="1000" dirty="0"/>
              <a:t>, H. Fliegl, </a:t>
            </a:r>
            <a:r>
              <a:rPr lang="de-DE" sz="1000" i="1" dirty="0"/>
              <a:t>J. Chem. Phys. </a:t>
            </a:r>
            <a:r>
              <a:rPr lang="de-DE" sz="1000" b="1" dirty="0"/>
              <a:t>145</a:t>
            </a:r>
            <a:r>
              <a:rPr lang="de-DE" sz="1000" dirty="0"/>
              <a:t>, 234108 (2016).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1000" dirty="0"/>
              <a:t>K. Reiter, F. Mack, F. Weigend, </a:t>
            </a:r>
            <a:r>
              <a:rPr lang="de-DE" sz="1000" i="1" dirty="0"/>
              <a:t>J. Chem. Theory </a:t>
            </a:r>
            <a:r>
              <a:rPr lang="de-DE" sz="1000" i="1" dirty="0" err="1"/>
              <a:t>Comput</a:t>
            </a:r>
            <a:r>
              <a:rPr lang="de-DE" sz="1000" i="1" dirty="0"/>
              <a:t>. </a:t>
            </a:r>
            <a:r>
              <a:rPr lang="de-DE" sz="1000" b="1" dirty="0"/>
              <a:t>14</a:t>
            </a:r>
            <a:r>
              <a:rPr lang="de-DE" sz="1000" dirty="0"/>
              <a:t>, 191 (2018).</a:t>
            </a:r>
          </a:p>
          <a:p>
            <a:endParaRPr lang="de-DE" sz="100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0761EEF-DFBD-4110-8FAB-D56A92D05515}"/>
              </a:ext>
            </a:extLst>
          </p:cNvPr>
          <p:cNvSpPr txBox="1"/>
          <p:nvPr/>
        </p:nvSpPr>
        <p:spPr>
          <a:xfrm>
            <a:off x="2147714" y="941862"/>
            <a:ext cx="2701381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Ribonukleinsäure Segment:</a:t>
            </a:r>
          </a:p>
          <a:p>
            <a:br>
              <a:rPr lang="de-DE" sz="1600" dirty="0"/>
            </a:br>
            <a:r>
              <a:rPr lang="de-DE" sz="1600" dirty="0"/>
              <a:t>[C</a:t>
            </a:r>
            <a:r>
              <a:rPr lang="de-DE" sz="1600" baseline="-25000" dirty="0"/>
              <a:t>304</a:t>
            </a:r>
            <a:r>
              <a:rPr lang="de-DE" sz="1600" dirty="0"/>
              <a:t>H</a:t>
            </a:r>
            <a:r>
              <a:rPr lang="de-DE" sz="1600" baseline="-25000" dirty="0"/>
              <a:t>346</a:t>
            </a:r>
            <a:r>
              <a:rPr lang="de-DE" sz="1600" dirty="0"/>
              <a:t>O</a:t>
            </a:r>
            <a:r>
              <a:rPr lang="de-DE" sz="1600" baseline="-25000" dirty="0"/>
              <a:t>220</a:t>
            </a:r>
            <a:r>
              <a:rPr lang="de-DE" sz="1600" dirty="0"/>
              <a:t>N</a:t>
            </a:r>
            <a:r>
              <a:rPr lang="de-DE" sz="1600" baseline="-25000" dirty="0"/>
              <a:t>118</a:t>
            </a:r>
            <a:r>
              <a:rPr lang="de-DE" sz="1600" dirty="0"/>
              <a:t>P</a:t>
            </a:r>
            <a:r>
              <a:rPr lang="de-DE" sz="1600" baseline="-25000" dirty="0"/>
              <a:t>30</a:t>
            </a:r>
            <a:r>
              <a:rPr lang="de-DE" sz="1600" dirty="0"/>
              <a:t>]</a:t>
            </a:r>
            <a:r>
              <a:rPr lang="de-DE" sz="1600" baseline="30000" dirty="0"/>
              <a:t>30−</a:t>
            </a:r>
            <a:endParaRPr lang="de-DE" sz="1600" dirty="0"/>
          </a:p>
          <a:p>
            <a:r>
              <a:rPr lang="de-DE" sz="1600" dirty="0"/>
              <a:t>1018 Atome</a:t>
            </a:r>
          </a:p>
          <a:p>
            <a:r>
              <a:rPr lang="de-DE" sz="1600" dirty="0"/>
              <a:t>PBE/def2-SV(P)</a:t>
            </a:r>
          </a:p>
          <a:p>
            <a:r>
              <a:rPr lang="de-DE" sz="1600" dirty="0"/>
              <a:t>10220 Basisfunktionen</a:t>
            </a:r>
          </a:p>
          <a:p>
            <a:r>
              <a:rPr lang="de-DE" sz="1600" dirty="0"/>
              <a:t>COSMO</a:t>
            </a:r>
          </a:p>
          <a:p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B2AF8FB-EC80-4122-B352-639131561FB5}"/>
              </a:ext>
            </a:extLst>
          </p:cNvPr>
          <p:cNvSpPr txBox="1"/>
          <p:nvPr/>
        </p:nvSpPr>
        <p:spPr>
          <a:xfrm>
            <a:off x="300894" y="4451374"/>
            <a:ext cx="36936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de-DE" sz="1600" dirty="0"/>
              <a:t>Ketten von </a:t>
            </a:r>
            <a:r>
              <a:rPr lang="de-D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de-DE" sz="1600" dirty="0"/>
              <a:t> </a:t>
            </a:r>
            <a:r>
              <a:rPr lang="el-GR" sz="1600" dirty="0"/>
              <a:t>α</a:t>
            </a:r>
            <a:r>
              <a:rPr lang="en-US" sz="1600" dirty="0"/>
              <a:t>-</a:t>
            </a:r>
            <a:r>
              <a:rPr lang="en-US" sz="1600" cap="small" dirty="0"/>
              <a:t>d</a:t>
            </a:r>
            <a:r>
              <a:rPr lang="en-US" sz="1600" dirty="0"/>
              <a:t>-Glucoseeinheiten</a:t>
            </a:r>
          </a:p>
          <a:p>
            <a:pPr marL="0" indent="0">
              <a:buNone/>
            </a:pPr>
            <a:r>
              <a:rPr lang="de-DE" sz="1600" dirty="0"/>
              <a:t>6-31G*-Basis/def2-SV(P)-Auxiliarbasis</a:t>
            </a:r>
          </a:p>
          <a:p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2018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3">
            <a:extLst>
              <a:ext uri="{FF2B5EF4-FFF2-40B4-BE49-F238E27FC236}">
                <a16:creationId xmlns:a16="http://schemas.microsoft.com/office/drawing/2014/main" id="{A2720158-B6F2-481A-B130-185B249E0B5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7192" y="2612457"/>
            <a:ext cx="2075735" cy="3147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Berechnung von Ringströmen mit GIMIC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343318A-53E2-49E7-AA5D-A8441C0C44E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852936"/>
            <a:ext cx="3877799" cy="2894205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800" noProof="0" dirty="0"/>
              <a:t>GIMIC: </a:t>
            </a:r>
            <a:r>
              <a:rPr lang="de-DE" sz="1800" i="1" noProof="0" dirty="0"/>
              <a:t>Gauge-</a:t>
            </a:r>
            <a:r>
              <a:rPr lang="de-DE" sz="1800" i="1" noProof="0" dirty="0" err="1"/>
              <a:t>Including</a:t>
            </a:r>
            <a:r>
              <a:rPr lang="de-DE" sz="1800" i="1" noProof="0" dirty="0"/>
              <a:t> </a:t>
            </a:r>
            <a:r>
              <a:rPr lang="de-DE" sz="1800" i="1" noProof="0" dirty="0" err="1"/>
              <a:t>Magnetically</a:t>
            </a:r>
            <a:r>
              <a:rPr lang="de-DE" sz="1800" i="1" noProof="0" dirty="0"/>
              <a:t> </a:t>
            </a:r>
            <a:r>
              <a:rPr lang="de-DE" sz="1800" i="1" noProof="0" dirty="0" err="1"/>
              <a:t>Induced</a:t>
            </a:r>
            <a:r>
              <a:rPr lang="de-DE" sz="1800" i="1" noProof="0" dirty="0"/>
              <a:t> </a:t>
            </a:r>
            <a:r>
              <a:rPr lang="de-DE" sz="1800" i="1" noProof="0" dirty="0" err="1"/>
              <a:t>Currents</a:t>
            </a:r>
            <a:br>
              <a:rPr lang="de-DE" sz="1800" noProof="0" dirty="0"/>
            </a:br>
            <a:br>
              <a:rPr lang="de-DE" sz="1800" noProof="0" dirty="0"/>
            </a:br>
            <a:r>
              <a:rPr lang="de-DE" sz="1800" noProof="0" dirty="0"/>
              <a:t>Molekül im externen Magnetfeld: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800" noProof="0" dirty="0"/>
              <a:t>Induktion von </a:t>
            </a:r>
            <a:r>
              <a:rPr lang="de-DE" sz="1800" noProof="0" dirty="0">
                <a:solidFill>
                  <a:srgbClr val="3752A2"/>
                </a:solidFill>
              </a:rPr>
              <a:t>diatropischen</a:t>
            </a:r>
            <a:r>
              <a:rPr lang="de-DE" sz="1800" noProof="0" dirty="0"/>
              <a:t> und </a:t>
            </a:r>
            <a:r>
              <a:rPr lang="de-DE" sz="1800" noProof="0" dirty="0">
                <a:solidFill>
                  <a:srgbClr val="C51F26"/>
                </a:solidFill>
              </a:rPr>
              <a:t>paratropischen</a:t>
            </a:r>
            <a:r>
              <a:rPr lang="de-DE" sz="1800" noProof="0" dirty="0"/>
              <a:t> Ringströmen</a:t>
            </a:r>
          </a:p>
          <a:p>
            <a:pPr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800" noProof="0" dirty="0"/>
              <a:t>Stromstärke ist Maß für die Aromatizität</a:t>
            </a:r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2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2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200" noProof="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200" noProof="0" dirty="0"/>
              <a:t>D. Sundholm, H. Fliegl, R. J. Berger, </a:t>
            </a:r>
            <a:r>
              <a:rPr lang="de-DE" sz="1200" i="1" noProof="0" dirty="0"/>
              <a:t>WIREs </a:t>
            </a:r>
            <a:r>
              <a:rPr lang="de-DE" sz="1200" i="1" noProof="0" dirty="0" err="1"/>
              <a:t>Comput</a:t>
            </a:r>
            <a:r>
              <a:rPr lang="de-DE" sz="1200" i="1" noProof="0" dirty="0"/>
              <a:t>. Mol. </a:t>
            </a:r>
            <a:r>
              <a:rPr lang="de-DE" sz="1200" i="1" noProof="0" dirty="0" err="1"/>
              <a:t>Sci</a:t>
            </a:r>
            <a:r>
              <a:rPr lang="de-DE" sz="1200" i="1" noProof="0" dirty="0"/>
              <a:t>. </a:t>
            </a:r>
            <a:r>
              <a:rPr lang="de-DE" sz="1200" b="1" noProof="0" dirty="0"/>
              <a:t>6</a:t>
            </a:r>
            <a:r>
              <a:rPr lang="de-DE" sz="1200" noProof="0" dirty="0"/>
              <a:t>, 639 (2016).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00F2A7-9764-46AF-946E-32875DAFFA80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228184" y="1102097"/>
            <a:ext cx="370345" cy="540000"/>
            <a:chOff x="2540000" y="2540000"/>
            <a:chExt cx="284163" cy="414338"/>
          </a:xfrm>
        </p:grpSpPr>
        <p:sp>
          <p:nvSpPr>
            <p:cNvPr id="14" name="Freeform 7 1 2">
              <a:extLst>
                <a:ext uri="{FF2B5EF4-FFF2-40B4-BE49-F238E27FC236}">
                  <a16:creationId xmlns:a16="http://schemas.microsoft.com/office/drawing/2014/main" id="{F1662F22-F6DC-4750-8E19-44D8A0A07BB9}"/>
                </a:ext>
              </a:extLst>
            </p:cNvPr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2549525" y="2540000"/>
              <a:ext cx="106363" cy="134938"/>
            </a:xfrm>
            <a:custGeom>
              <a:avLst/>
              <a:gdLst>
                <a:gd name="T0" fmla="*/ 231 w 288"/>
                <a:gd name="T1" fmla="*/ 205 h 402"/>
                <a:gd name="T2" fmla="*/ 161 w 288"/>
                <a:gd name="T3" fmla="*/ 141 h 402"/>
                <a:gd name="T4" fmla="*/ 49 w 288"/>
                <a:gd name="T5" fmla="*/ 192 h 402"/>
                <a:gd name="T6" fmla="*/ 0 w 288"/>
                <a:gd name="T7" fmla="*/ 305 h 402"/>
                <a:gd name="T8" fmla="*/ 101 w 288"/>
                <a:gd name="T9" fmla="*/ 402 h 402"/>
                <a:gd name="T10" fmla="*/ 288 w 288"/>
                <a:gd name="T11" fmla="*/ 141 h 402"/>
                <a:gd name="T12" fmla="*/ 170 w 288"/>
                <a:gd name="T13" fmla="*/ 0 h 402"/>
                <a:gd name="T14" fmla="*/ 65 w 288"/>
                <a:gd name="T15" fmla="*/ 86 h 402"/>
                <a:gd name="T16" fmla="*/ 86 w 288"/>
                <a:gd name="T17" fmla="*/ 105 h 402"/>
                <a:gd name="T18" fmla="*/ 116 w 288"/>
                <a:gd name="T19" fmla="*/ 76 h 402"/>
                <a:gd name="T20" fmla="*/ 90 w 288"/>
                <a:gd name="T21" fmla="*/ 57 h 402"/>
                <a:gd name="T22" fmla="*/ 169 w 288"/>
                <a:gd name="T23" fmla="*/ 13 h 402"/>
                <a:gd name="T24" fmla="*/ 247 w 288"/>
                <a:gd name="T25" fmla="*/ 112 h 402"/>
                <a:gd name="T26" fmla="*/ 232 w 288"/>
                <a:gd name="T27" fmla="*/ 205 h 402"/>
                <a:gd name="T28" fmla="*/ 231 w 288"/>
                <a:gd name="T29" fmla="*/ 205 h 402"/>
                <a:gd name="T30" fmla="*/ 102 w 288"/>
                <a:gd name="T31" fmla="*/ 387 h 402"/>
                <a:gd name="T32" fmla="*/ 42 w 288"/>
                <a:gd name="T33" fmla="*/ 325 h 402"/>
                <a:gd name="T34" fmla="*/ 78 w 288"/>
                <a:gd name="T35" fmla="*/ 202 h 402"/>
                <a:gd name="T36" fmla="*/ 161 w 288"/>
                <a:gd name="T37" fmla="*/ 153 h 402"/>
                <a:gd name="T38" fmla="*/ 222 w 288"/>
                <a:gd name="T39" fmla="*/ 225 h 402"/>
                <a:gd name="T40" fmla="*/ 102 w 288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402">
                  <a:moveTo>
                    <a:pt x="231" y="205"/>
                  </a:moveTo>
                  <a:cubicBezTo>
                    <a:pt x="226" y="172"/>
                    <a:pt x="204" y="141"/>
                    <a:pt x="161" y="141"/>
                  </a:cubicBezTo>
                  <a:cubicBezTo>
                    <a:pt x="128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1" y="402"/>
                  </a:cubicBezTo>
                  <a:cubicBezTo>
                    <a:pt x="231" y="402"/>
                    <a:pt x="288" y="219"/>
                    <a:pt x="288" y="141"/>
                  </a:cubicBezTo>
                  <a:cubicBezTo>
                    <a:pt x="288" y="54"/>
                    <a:pt x="237" y="0"/>
                    <a:pt x="170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70" y="105"/>
                    <a:pt x="86" y="105"/>
                  </a:cubicBezTo>
                  <a:cubicBezTo>
                    <a:pt x="104" y="105"/>
                    <a:pt x="116" y="89"/>
                    <a:pt x="116" y="76"/>
                  </a:cubicBezTo>
                  <a:cubicBezTo>
                    <a:pt x="116" y="57"/>
                    <a:pt x="99" y="57"/>
                    <a:pt x="90" y="57"/>
                  </a:cubicBezTo>
                  <a:cubicBezTo>
                    <a:pt x="114" y="17"/>
                    <a:pt x="153" y="13"/>
                    <a:pt x="169" y="13"/>
                  </a:cubicBezTo>
                  <a:cubicBezTo>
                    <a:pt x="208" y="13"/>
                    <a:pt x="247" y="42"/>
                    <a:pt x="247" y="112"/>
                  </a:cubicBezTo>
                  <a:cubicBezTo>
                    <a:pt x="247" y="133"/>
                    <a:pt x="243" y="161"/>
                    <a:pt x="232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1"/>
                    <a:pt x="127" y="153"/>
                    <a:pt x="161" y="153"/>
                  </a:cubicBezTo>
                  <a:cubicBezTo>
                    <a:pt x="220" y="153"/>
                    <a:pt x="222" y="214"/>
                    <a:pt x="222" y="225"/>
                  </a:cubicBezTo>
                  <a:cubicBezTo>
                    <a:pt x="222" y="264"/>
                    <a:pt x="187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Freeform 8 1 2">
              <a:extLst>
                <a:ext uri="{FF2B5EF4-FFF2-40B4-BE49-F238E27FC236}">
                  <a16:creationId xmlns:a16="http://schemas.microsoft.com/office/drawing/2014/main" id="{DD89E1F1-C964-42A1-AA88-2BEF8839C157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2668588" y="2546350"/>
              <a:ext cx="147638" cy="123825"/>
            </a:xfrm>
            <a:custGeom>
              <a:avLst/>
              <a:gdLst>
                <a:gd name="T0" fmla="*/ 366 w 397"/>
                <a:gd name="T1" fmla="*/ 244 h 371"/>
                <a:gd name="T2" fmla="*/ 368 w 397"/>
                <a:gd name="T3" fmla="*/ 237 h 371"/>
                <a:gd name="T4" fmla="*/ 362 w 397"/>
                <a:gd name="T5" fmla="*/ 231 h 371"/>
                <a:gd name="T6" fmla="*/ 355 w 397"/>
                <a:gd name="T7" fmla="*/ 237 h 371"/>
                <a:gd name="T8" fmla="*/ 206 w 397"/>
                <a:gd name="T9" fmla="*/ 354 h 371"/>
                <a:gd name="T10" fmla="*/ 126 w 397"/>
                <a:gd name="T11" fmla="*/ 354 h 371"/>
                <a:gd name="T12" fmla="*/ 114 w 397"/>
                <a:gd name="T13" fmla="*/ 354 h 371"/>
                <a:gd name="T14" fmla="*/ 107 w 397"/>
                <a:gd name="T15" fmla="*/ 348 h 371"/>
                <a:gd name="T16" fmla="*/ 110 w 397"/>
                <a:gd name="T17" fmla="*/ 336 h 371"/>
                <a:gd name="T18" fmla="*/ 147 w 397"/>
                <a:gd name="T19" fmla="*/ 187 h 371"/>
                <a:gd name="T20" fmla="*/ 201 w 397"/>
                <a:gd name="T21" fmla="*/ 187 h 371"/>
                <a:gd name="T22" fmla="*/ 247 w 397"/>
                <a:gd name="T23" fmla="*/ 212 h 371"/>
                <a:gd name="T24" fmla="*/ 243 w 397"/>
                <a:gd name="T25" fmla="*/ 239 h 371"/>
                <a:gd name="T26" fmla="*/ 242 w 397"/>
                <a:gd name="T27" fmla="*/ 245 h 371"/>
                <a:gd name="T28" fmla="*/ 249 w 397"/>
                <a:gd name="T29" fmla="*/ 251 h 371"/>
                <a:gd name="T30" fmla="*/ 257 w 397"/>
                <a:gd name="T31" fmla="*/ 240 h 371"/>
                <a:gd name="T32" fmla="*/ 288 w 397"/>
                <a:gd name="T33" fmla="*/ 112 h 371"/>
                <a:gd name="T34" fmla="*/ 282 w 397"/>
                <a:gd name="T35" fmla="*/ 106 h 371"/>
                <a:gd name="T36" fmla="*/ 274 w 397"/>
                <a:gd name="T37" fmla="*/ 116 h 371"/>
                <a:gd name="T38" fmla="*/ 202 w 397"/>
                <a:gd name="T39" fmla="*/ 170 h 371"/>
                <a:gd name="T40" fmla="*/ 151 w 397"/>
                <a:gd name="T41" fmla="*/ 170 h 371"/>
                <a:gd name="T42" fmla="*/ 184 w 397"/>
                <a:gd name="T43" fmla="*/ 39 h 371"/>
                <a:gd name="T44" fmla="*/ 213 w 397"/>
                <a:gd name="T45" fmla="*/ 17 h 371"/>
                <a:gd name="T46" fmla="*/ 290 w 397"/>
                <a:gd name="T47" fmla="*/ 17 h 371"/>
                <a:gd name="T48" fmla="*/ 373 w 397"/>
                <a:gd name="T49" fmla="*/ 78 h 371"/>
                <a:gd name="T50" fmla="*/ 371 w 397"/>
                <a:gd name="T51" fmla="*/ 107 h 371"/>
                <a:gd name="T52" fmla="*/ 371 w 397"/>
                <a:gd name="T53" fmla="*/ 117 h 371"/>
                <a:gd name="T54" fmla="*/ 377 w 397"/>
                <a:gd name="T55" fmla="*/ 123 h 371"/>
                <a:gd name="T56" fmla="*/ 385 w 397"/>
                <a:gd name="T57" fmla="*/ 109 h 371"/>
                <a:gd name="T58" fmla="*/ 396 w 397"/>
                <a:gd name="T59" fmla="*/ 15 h 371"/>
                <a:gd name="T60" fmla="*/ 381 w 397"/>
                <a:gd name="T61" fmla="*/ 0 h 371"/>
                <a:gd name="T62" fmla="*/ 105 w 397"/>
                <a:gd name="T63" fmla="*/ 0 h 371"/>
                <a:gd name="T64" fmla="*/ 89 w 397"/>
                <a:gd name="T65" fmla="*/ 11 h 371"/>
                <a:gd name="T66" fmla="*/ 104 w 397"/>
                <a:gd name="T67" fmla="*/ 17 h 371"/>
                <a:gd name="T68" fmla="*/ 140 w 397"/>
                <a:gd name="T69" fmla="*/ 27 h 371"/>
                <a:gd name="T70" fmla="*/ 137 w 397"/>
                <a:gd name="T71" fmla="*/ 40 h 371"/>
                <a:gd name="T72" fmla="*/ 65 w 397"/>
                <a:gd name="T73" fmla="*/ 329 h 371"/>
                <a:gd name="T74" fmla="*/ 15 w 397"/>
                <a:gd name="T75" fmla="*/ 354 h 371"/>
                <a:gd name="T76" fmla="*/ 0 w 397"/>
                <a:gd name="T77" fmla="*/ 365 h 371"/>
                <a:gd name="T78" fmla="*/ 15 w 397"/>
                <a:gd name="T79" fmla="*/ 371 h 371"/>
                <a:gd name="T80" fmla="*/ 299 w 397"/>
                <a:gd name="T81" fmla="*/ 371 h 371"/>
                <a:gd name="T82" fmla="*/ 315 w 397"/>
                <a:gd name="T83" fmla="*/ 362 h 371"/>
                <a:gd name="T84" fmla="*/ 366 w 397"/>
                <a:gd name="T85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7" h="371">
                  <a:moveTo>
                    <a:pt x="366" y="244"/>
                  </a:moveTo>
                  <a:cubicBezTo>
                    <a:pt x="367" y="241"/>
                    <a:pt x="368" y="238"/>
                    <a:pt x="368" y="237"/>
                  </a:cubicBezTo>
                  <a:cubicBezTo>
                    <a:pt x="368" y="236"/>
                    <a:pt x="368" y="231"/>
                    <a:pt x="362" y="231"/>
                  </a:cubicBezTo>
                  <a:cubicBezTo>
                    <a:pt x="357" y="231"/>
                    <a:pt x="356" y="234"/>
                    <a:pt x="355" y="237"/>
                  </a:cubicBezTo>
                  <a:cubicBezTo>
                    <a:pt x="319" y="318"/>
                    <a:pt x="299" y="354"/>
                    <a:pt x="206" y="354"/>
                  </a:cubicBezTo>
                  <a:lnTo>
                    <a:pt x="126" y="354"/>
                  </a:lnTo>
                  <a:cubicBezTo>
                    <a:pt x="118" y="354"/>
                    <a:pt x="117" y="354"/>
                    <a:pt x="114" y="354"/>
                  </a:cubicBezTo>
                  <a:cubicBezTo>
                    <a:pt x="108" y="353"/>
                    <a:pt x="107" y="353"/>
                    <a:pt x="107" y="348"/>
                  </a:cubicBezTo>
                  <a:cubicBezTo>
                    <a:pt x="107" y="347"/>
                    <a:pt x="107" y="346"/>
                    <a:pt x="110" y="336"/>
                  </a:cubicBezTo>
                  <a:lnTo>
                    <a:pt x="147" y="187"/>
                  </a:lnTo>
                  <a:lnTo>
                    <a:pt x="201" y="187"/>
                  </a:lnTo>
                  <a:cubicBezTo>
                    <a:pt x="247" y="187"/>
                    <a:pt x="247" y="198"/>
                    <a:pt x="247" y="212"/>
                  </a:cubicBezTo>
                  <a:cubicBezTo>
                    <a:pt x="247" y="216"/>
                    <a:pt x="247" y="222"/>
                    <a:pt x="243" y="239"/>
                  </a:cubicBezTo>
                  <a:cubicBezTo>
                    <a:pt x="242" y="241"/>
                    <a:pt x="242" y="243"/>
                    <a:pt x="242" y="245"/>
                  </a:cubicBezTo>
                  <a:cubicBezTo>
                    <a:pt x="242" y="247"/>
                    <a:pt x="244" y="251"/>
                    <a:pt x="249" y="251"/>
                  </a:cubicBezTo>
                  <a:cubicBezTo>
                    <a:pt x="253" y="251"/>
                    <a:pt x="255" y="248"/>
                    <a:pt x="257" y="240"/>
                  </a:cubicBezTo>
                  <a:lnTo>
                    <a:pt x="288" y="112"/>
                  </a:lnTo>
                  <a:cubicBezTo>
                    <a:pt x="288" y="109"/>
                    <a:pt x="285" y="106"/>
                    <a:pt x="282" y="106"/>
                  </a:cubicBezTo>
                  <a:cubicBezTo>
                    <a:pt x="277" y="106"/>
                    <a:pt x="276" y="109"/>
                    <a:pt x="274" y="116"/>
                  </a:cubicBezTo>
                  <a:cubicBezTo>
                    <a:pt x="262" y="157"/>
                    <a:pt x="253" y="170"/>
                    <a:pt x="202" y="170"/>
                  </a:cubicBezTo>
                  <a:lnTo>
                    <a:pt x="151" y="170"/>
                  </a:lnTo>
                  <a:lnTo>
                    <a:pt x="184" y="39"/>
                  </a:lnTo>
                  <a:cubicBezTo>
                    <a:pt x="189" y="19"/>
                    <a:pt x="189" y="17"/>
                    <a:pt x="213" y="17"/>
                  </a:cubicBezTo>
                  <a:lnTo>
                    <a:pt x="290" y="17"/>
                  </a:lnTo>
                  <a:cubicBezTo>
                    <a:pt x="357" y="17"/>
                    <a:pt x="373" y="33"/>
                    <a:pt x="373" y="78"/>
                  </a:cubicBezTo>
                  <a:cubicBezTo>
                    <a:pt x="373" y="91"/>
                    <a:pt x="373" y="92"/>
                    <a:pt x="371" y="107"/>
                  </a:cubicBezTo>
                  <a:cubicBezTo>
                    <a:pt x="371" y="110"/>
                    <a:pt x="371" y="114"/>
                    <a:pt x="371" y="117"/>
                  </a:cubicBezTo>
                  <a:cubicBezTo>
                    <a:pt x="371" y="119"/>
                    <a:pt x="372" y="123"/>
                    <a:pt x="377" y="123"/>
                  </a:cubicBezTo>
                  <a:cubicBezTo>
                    <a:pt x="383" y="123"/>
                    <a:pt x="384" y="120"/>
                    <a:pt x="385" y="109"/>
                  </a:cubicBezTo>
                  <a:lnTo>
                    <a:pt x="396" y="15"/>
                  </a:lnTo>
                  <a:cubicBezTo>
                    <a:pt x="397" y="0"/>
                    <a:pt x="395" y="0"/>
                    <a:pt x="381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24" y="17"/>
                    <a:pt x="140" y="17"/>
                    <a:pt x="140" y="27"/>
                  </a:cubicBezTo>
                  <a:cubicBezTo>
                    <a:pt x="140" y="29"/>
                    <a:pt x="140" y="30"/>
                    <a:pt x="137" y="40"/>
                  </a:cubicBezTo>
                  <a:lnTo>
                    <a:pt x="65" y="329"/>
                  </a:lnTo>
                  <a:cubicBezTo>
                    <a:pt x="59" y="350"/>
                    <a:pt x="58" y="354"/>
                    <a:pt x="15" y="354"/>
                  </a:cubicBezTo>
                  <a:cubicBezTo>
                    <a:pt x="6" y="354"/>
                    <a:pt x="0" y="354"/>
                    <a:pt x="0" y="365"/>
                  </a:cubicBezTo>
                  <a:cubicBezTo>
                    <a:pt x="0" y="371"/>
                    <a:pt x="5" y="371"/>
                    <a:pt x="15" y="371"/>
                  </a:cubicBezTo>
                  <a:lnTo>
                    <a:pt x="299" y="371"/>
                  </a:lnTo>
                  <a:cubicBezTo>
                    <a:pt x="311" y="371"/>
                    <a:pt x="312" y="371"/>
                    <a:pt x="315" y="362"/>
                  </a:cubicBezTo>
                  <a:lnTo>
                    <a:pt x="366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Rectangle 9 1 2">
              <a:extLst>
                <a:ext uri="{FF2B5EF4-FFF2-40B4-BE49-F238E27FC236}">
                  <a16:creationId xmlns:a16="http://schemas.microsoft.com/office/drawing/2014/main" id="{9D6D230F-2FDC-4BF0-A44E-7C625305558D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540000" y="2744788"/>
              <a:ext cx="284163" cy="793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0 1 2">
              <a:extLst>
                <a:ext uri="{FF2B5EF4-FFF2-40B4-BE49-F238E27FC236}">
                  <a16:creationId xmlns:a16="http://schemas.microsoft.com/office/drawing/2014/main" id="{815EBC91-97D3-4BAA-85CD-30D421A288B3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2547938" y="2819400"/>
              <a:ext cx="107950" cy="134938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1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1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7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0"/>
                    <a:pt x="65" y="86"/>
                  </a:cubicBezTo>
                  <a:cubicBezTo>
                    <a:pt x="65" y="93"/>
                    <a:pt x="69" y="105"/>
                    <a:pt x="85" y="105"/>
                  </a:cubicBezTo>
                  <a:cubicBezTo>
                    <a:pt x="103" y="105"/>
                    <a:pt x="115" y="88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6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0"/>
                    <a:pt x="55" y="234"/>
                    <a:pt x="78" y="201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" name="Freeform 11 1 2">
              <a:extLst>
                <a:ext uri="{FF2B5EF4-FFF2-40B4-BE49-F238E27FC236}">
                  <a16:creationId xmlns:a16="http://schemas.microsoft.com/office/drawing/2014/main" id="{B4C9EC88-8510-48EF-A9F7-2EC6CA48C6A4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2728913" y="2773363"/>
              <a:ext cx="90488" cy="36513"/>
            </a:xfrm>
            <a:custGeom>
              <a:avLst/>
              <a:gdLst>
                <a:gd name="T0" fmla="*/ 194 w 242"/>
                <a:gd name="T1" fmla="*/ 65 h 108"/>
                <a:gd name="T2" fmla="*/ 169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5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4 w 242"/>
                <a:gd name="T21" fmla="*/ 43 h 108"/>
                <a:gd name="T22" fmla="*/ 19 w 242"/>
                <a:gd name="T23" fmla="*/ 43 h 108"/>
                <a:gd name="T24" fmla="*/ 0 w 242"/>
                <a:gd name="T25" fmla="*/ 54 h 108"/>
                <a:gd name="T26" fmla="*/ 19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7" y="72"/>
                    <a:pt x="169" y="87"/>
                    <a:pt x="169" y="97"/>
                  </a:cubicBezTo>
                  <a:cubicBezTo>
                    <a:pt x="169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2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5" y="43"/>
                  </a:cubicBezTo>
                  <a:cubicBezTo>
                    <a:pt x="223" y="35"/>
                    <a:pt x="217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4" y="0"/>
                    <a:pt x="190" y="7"/>
                    <a:pt x="190" y="11"/>
                  </a:cubicBezTo>
                  <a:cubicBezTo>
                    <a:pt x="190" y="14"/>
                    <a:pt x="195" y="31"/>
                    <a:pt x="204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9" name="Freeform 12 1 2">
              <a:extLst>
                <a:ext uri="{FF2B5EF4-FFF2-40B4-BE49-F238E27FC236}">
                  <a16:creationId xmlns:a16="http://schemas.microsoft.com/office/drawing/2014/main" id="{7534E8F6-DA81-4777-8AE4-35FA4B8FA6B7}"/>
                </a:ext>
              </a:extLst>
            </p:cNvPr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2667000" y="2825750"/>
              <a:ext cx="146050" cy="123825"/>
            </a:xfrm>
            <a:custGeom>
              <a:avLst/>
              <a:gdLst>
                <a:gd name="T0" fmla="*/ 65 w 390"/>
                <a:gd name="T1" fmla="*/ 330 h 373"/>
                <a:gd name="T2" fmla="*/ 15 w 390"/>
                <a:gd name="T3" fmla="*/ 356 h 373"/>
                <a:gd name="T4" fmla="*/ 0 w 390"/>
                <a:gd name="T5" fmla="*/ 367 h 373"/>
                <a:gd name="T6" fmla="*/ 15 w 390"/>
                <a:gd name="T7" fmla="*/ 373 h 373"/>
                <a:gd name="T8" fmla="*/ 210 w 390"/>
                <a:gd name="T9" fmla="*/ 373 h 373"/>
                <a:gd name="T10" fmla="*/ 361 w 390"/>
                <a:gd name="T11" fmla="*/ 255 h 373"/>
                <a:gd name="T12" fmla="*/ 276 w 390"/>
                <a:gd name="T13" fmla="*/ 178 h 373"/>
                <a:gd name="T14" fmla="*/ 390 w 390"/>
                <a:gd name="T15" fmla="*/ 76 h 373"/>
                <a:gd name="T16" fmla="*/ 289 w 390"/>
                <a:gd name="T17" fmla="*/ 0 h 373"/>
                <a:gd name="T18" fmla="*/ 105 w 390"/>
                <a:gd name="T19" fmla="*/ 0 h 373"/>
                <a:gd name="T20" fmla="*/ 89 w 390"/>
                <a:gd name="T21" fmla="*/ 11 h 373"/>
                <a:gd name="T22" fmla="*/ 105 w 390"/>
                <a:gd name="T23" fmla="*/ 17 h 373"/>
                <a:gd name="T24" fmla="*/ 125 w 390"/>
                <a:gd name="T25" fmla="*/ 18 h 373"/>
                <a:gd name="T26" fmla="*/ 140 w 390"/>
                <a:gd name="T27" fmla="*/ 27 h 373"/>
                <a:gd name="T28" fmla="*/ 138 w 390"/>
                <a:gd name="T29" fmla="*/ 38 h 373"/>
                <a:gd name="T30" fmla="*/ 65 w 390"/>
                <a:gd name="T31" fmla="*/ 330 h 373"/>
                <a:gd name="T32" fmla="*/ 147 w 390"/>
                <a:gd name="T33" fmla="*/ 173 h 373"/>
                <a:gd name="T34" fmla="*/ 181 w 390"/>
                <a:gd name="T35" fmla="*/ 38 h 373"/>
                <a:gd name="T36" fmla="*/ 210 w 390"/>
                <a:gd name="T37" fmla="*/ 17 h 373"/>
                <a:gd name="T38" fmla="*/ 281 w 390"/>
                <a:gd name="T39" fmla="*/ 17 h 373"/>
                <a:gd name="T40" fmla="*/ 340 w 390"/>
                <a:gd name="T41" fmla="*/ 74 h 373"/>
                <a:gd name="T42" fmla="*/ 227 w 390"/>
                <a:gd name="T43" fmla="*/ 173 h 373"/>
                <a:gd name="T44" fmla="*/ 147 w 390"/>
                <a:gd name="T45" fmla="*/ 173 h 373"/>
                <a:gd name="T46" fmla="*/ 123 w 390"/>
                <a:gd name="T47" fmla="*/ 356 h 373"/>
                <a:gd name="T48" fmla="*/ 111 w 390"/>
                <a:gd name="T49" fmla="*/ 356 h 373"/>
                <a:gd name="T50" fmla="*/ 103 w 390"/>
                <a:gd name="T51" fmla="*/ 350 h 373"/>
                <a:gd name="T52" fmla="*/ 106 w 390"/>
                <a:gd name="T53" fmla="*/ 338 h 373"/>
                <a:gd name="T54" fmla="*/ 144 w 390"/>
                <a:gd name="T55" fmla="*/ 185 h 373"/>
                <a:gd name="T56" fmla="*/ 247 w 390"/>
                <a:gd name="T57" fmla="*/ 185 h 373"/>
                <a:gd name="T58" fmla="*/ 310 w 390"/>
                <a:gd name="T59" fmla="*/ 249 h 373"/>
                <a:gd name="T60" fmla="*/ 197 w 390"/>
                <a:gd name="T61" fmla="*/ 356 h 373"/>
                <a:gd name="T62" fmla="*/ 123 w 390"/>
                <a:gd name="T63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0" h="373">
                  <a:moveTo>
                    <a:pt x="65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6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10" y="373"/>
                  </a:lnTo>
                  <a:cubicBezTo>
                    <a:pt x="296" y="373"/>
                    <a:pt x="361" y="309"/>
                    <a:pt x="361" y="255"/>
                  </a:cubicBezTo>
                  <a:cubicBezTo>
                    <a:pt x="361" y="216"/>
                    <a:pt x="329" y="184"/>
                    <a:pt x="276" y="178"/>
                  </a:cubicBezTo>
                  <a:cubicBezTo>
                    <a:pt x="333" y="168"/>
                    <a:pt x="390" y="128"/>
                    <a:pt x="390" y="76"/>
                  </a:cubicBezTo>
                  <a:cubicBezTo>
                    <a:pt x="390" y="35"/>
                    <a:pt x="354" y="0"/>
                    <a:pt x="289" y="0"/>
                  </a:cubicBezTo>
                  <a:lnTo>
                    <a:pt x="105" y="0"/>
                  </a:lnTo>
                  <a:cubicBezTo>
                    <a:pt x="95" y="0"/>
                    <a:pt x="89" y="0"/>
                    <a:pt x="89" y="11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20"/>
                    <a:pt x="140" y="20"/>
                    <a:pt x="140" y="27"/>
                  </a:cubicBezTo>
                  <a:cubicBezTo>
                    <a:pt x="140" y="29"/>
                    <a:pt x="139" y="31"/>
                    <a:pt x="138" y="38"/>
                  </a:cubicBezTo>
                  <a:lnTo>
                    <a:pt x="65" y="330"/>
                  </a:lnTo>
                  <a:close/>
                  <a:moveTo>
                    <a:pt x="147" y="173"/>
                  </a:moveTo>
                  <a:lnTo>
                    <a:pt x="181" y="38"/>
                  </a:lnTo>
                  <a:cubicBezTo>
                    <a:pt x="186" y="19"/>
                    <a:pt x="187" y="17"/>
                    <a:pt x="210" y="17"/>
                  </a:cubicBezTo>
                  <a:lnTo>
                    <a:pt x="281" y="17"/>
                  </a:lnTo>
                  <a:cubicBezTo>
                    <a:pt x="329" y="17"/>
                    <a:pt x="340" y="50"/>
                    <a:pt x="340" y="74"/>
                  </a:cubicBezTo>
                  <a:cubicBezTo>
                    <a:pt x="340" y="122"/>
                    <a:pt x="293" y="173"/>
                    <a:pt x="227" y="173"/>
                  </a:cubicBezTo>
                  <a:lnTo>
                    <a:pt x="147" y="173"/>
                  </a:lnTo>
                  <a:close/>
                  <a:moveTo>
                    <a:pt x="123" y="356"/>
                  </a:moveTo>
                  <a:cubicBezTo>
                    <a:pt x="115" y="356"/>
                    <a:pt x="114" y="356"/>
                    <a:pt x="111" y="356"/>
                  </a:cubicBezTo>
                  <a:cubicBezTo>
                    <a:pt x="105" y="355"/>
                    <a:pt x="103" y="354"/>
                    <a:pt x="103" y="350"/>
                  </a:cubicBezTo>
                  <a:cubicBezTo>
                    <a:pt x="103" y="348"/>
                    <a:pt x="103" y="347"/>
                    <a:pt x="106" y="338"/>
                  </a:cubicBezTo>
                  <a:lnTo>
                    <a:pt x="144" y="185"/>
                  </a:lnTo>
                  <a:lnTo>
                    <a:pt x="247" y="185"/>
                  </a:lnTo>
                  <a:cubicBezTo>
                    <a:pt x="299" y="185"/>
                    <a:pt x="310" y="226"/>
                    <a:pt x="310" y="249"/>
                  </a:cubicBezTo>
                  <a:cubicBezTo>
                    <a:pt x="310" y="303"/>
                    <a:pt x="261" y="356"/>
                    <a:pt x="197" y="356"/>
                  </a:cubicBezTo>
                  <a:lnTo>
                    <a:pt x="123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793358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Anwendung: </a:t>
            </a:r>
            <a:r>
              <a:rPr lang="de-DE" noProof="0" dirty="0"/>
              <a:t>[Hg</a:t>
            </a:r>
            <a:r>
              <a:rPr lang="de-DE" baseline="-25000" noProof="0" dirty="0"/>
              <a:t>8</a:t>
            </a:r>
            <a:r>
              <a:rPr lang="de-DE" noProof="0" dirty="0"/>
              <a:t>Te</a:t>
            </a:r>
            <a:r>
              <a:rPr lang="de-DE" baseline="-25000" noProof="0" dirty="0"/>
              <a:t>8</a:t>
            </a:r>
            <a:r>
              <a:rPr lang="de-DE" noProof="0" dirty="0"/>
              <a:t>(Te</a:t>
            </a:r>
            <a:r>
              <a:rPr lang="de-DE" baseline="-25000" noProof="0" dirty="0"/>
              <a:t>2</a:t>
            </a:r>
            <a:r>
              <a:rPr lang="de-DE" noProof="0" dirty="0"/>
              <a:t>)</a:t>
            </a:r>
            <a:r>
              <a:rPr lang="de-DE" baseline="-25000" noProof="0" dirty="0"/>
              <a:t>4</a:t>
            </a:r>
            <a:r>
              <a:rPr lang="de-DE" noProof="0" dirty="0"/>
              <a:t>]</a:t>
            </a:r>
            <a:r>
              <a:rPr lang="de-DE" baseline="30000" noProof="0" dirty="0"/>
              <a:t>8–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noProof="0" dirty="0"/>
              <a:t>[Hg</a:t>
            </a:r>
            <a:r>
              <a:rPr lang="de-DE" sz="1600" baseline="-25000" noProof="0" dirty="0"/>
              <a:t>8</a:t>
            </a:r>
            <a:r>
              <a:rPr lang="de-DE" sz="1600" noProof="0" dirty="0"/>
              <a:t>Te</a:t>
            </a:r>
            <a:r>
              <a:rPr lang="de-DE" sz="1600" baseline="-25000" noProof="0" dirty="0"/>
              <a:t>8</a:t>
            </a:r>
            <a:r>
              <a:rPr lang="de-DE" sz="1600" noProof="0" dirty="0"/>
              <a:t>(Te</a:t>
            </a:r>
            <a:r>
              <a:rPr lang="de-DE" sz="1600" baseline="-25000" noProof="0" dirty="0"/>
              <a:t>2</a:t>
            </a:r>
            <a:r>
              <a:rPr lang="de-DE" sz="1600" noProof="0" dirty="0"/>
              <a:t>)</a:t>
            </a:r>
            <a:r>
              <a:rPr lang="de-DE" sz="1600" baseline="-25000" noProof="0" dirty="0"/>
              <a:t>4</a:t>
            </a:r>
            <a:r>
              <a:rPr lang="de-DE" sz="1600" noProof="0" dirty="0"/>
              <a:t>]</a:t>
            </a:r>
            <a:r>
              <a:rPr lang="de-DE" sz="1600" baseline="30000" noProof="0" dirty="0"/>
              <a:t>8–</a:t>
            </a:r>
            <a:r>
              <a:rPr lang="de-DE" sz="1600" noProof="0" dirty="0"/>
              <a:t>: Ein anorganisches Porphyrin?</a:t>
            </a:r>
          </a:p>
          <a:p>
            <a:pPr marL="0" indent="0">
              <a:buNone/>
            </a:pPr>
            <a:endParaRPr lang="de-DE" sz="1600" noProof="0" dirty="0"/>
          </a:p>
          <a:p>
            <a:pPr marL="0" indent="0">
              <a:buNone/>
            </a:pPr>
            <a:r>
              <a:rPr lang="de-DE" sz="1600" noProof="0" dirty="0"/>
              <a:t>		Synthese: Arbeitsgruppe Dehnen (Universität Marburg)</a:t>
            </a:r>
          </a:p>
          <a:p>
            <a:pPr marL="0" indent="0">
              <a:buNone/>
            </a:pPr>
            <a:endParaRPr lang="de-DE" sz="1600" noProof="0" dirty="0"/>
          </a:p>
          <a:p>
            <a:pPr marL="0" indent="0">
              <a:buNone/>
            </a:pPr>
            <a:r>
              <a:rPr lang="de-DE" sz="1600" noProof="0" dirty="0"/>
              <a:t>		besitzt große strukturelle Ähnlichkeit mit Porphyrin …</a:t>
            </a:r>
          </a:p>
          <a:p>
            <a:pPr marL="0" indent="0">
              <a:buNone/>
            </a:pPr>
            <a:r>
              <a:rPr lang="de-DE" sz="1600" dirty="0"/>
              <a:t>		… ist elektronisch jedoch sehr unterschiedlich:</a:t>
            </a:r>
          </a:p>
          <a:p>
            <a:pPr marL="0" indent="0">
              <a:buNone/>
            </a:pPr>
            <a:endParaRPr lang="de-DE" sz="1800" noProof="0" dirty="0"/>
          </a:p>
          <a:p>
            <a:pPr marL="0" indent="0">
              <a:buNone/>
            </a:pPr>
            <a:r>
              <a:rPr lang="de-DE" sz="1600" dirty="0"/>
              <a:t>Ringströme basierend auf der </a:t>
            </a:r>
            <a:r>
              <a:rPr lang="de-DE" sz="1600" i="1" dirty="0"/>
              <a:t>Magnetic Response </a:t>
            </a:r>
            <a:r>
              <a:rPr lang="de-DE" sz="1600" dirty="0"/>
              <a:t>berechnet mit TURBOMOLE</a:t>
            </a:r>
          </a:p>
          <a:p>
            <a:pPr marL="0" indent="0">
              <a:buNone/>
            </a:pPr>
            <a:r>
              <a:rPr lang="de-DE" sz="1600" noProof="0" dirty="0"/>
              <a:t>(möglich durch neu implementierte Funktionalitäten: ECPs, COSMO, Meta-GGA-DFT, RI-</a:t>
            </a:r>
            <a:r>
              <a:rPr lang="de-DE" sz="1600" i="1" noProof="0" dirty="0"/>
              <a:t>J</a:t>
            </a:r>
            <a:r>
              <a:rPr lang="de-DE" sz="1600" noProof="0" dirty="0"/>
              <a:t>)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          Porphyrin:						[Hg</a:t>
            </a:r>
            <a:r>
              <a:rPr lang="de-DE" sz="1600" baseline="-25000" dirty="0"/>
              <a:t>8</a:t>
            </a:r>
            <a:r>
              <a:rPr lang="de-DE" sz="1600" dirty="0"/>
              <a:t>Te</a:t>
            </a:r>
            <a:r>
              <a:rPr lang="de-DE" sz="1600" baseline="-25000" dirty="0"/>
              <a:t>8</a:t>
            </a:r>
            <a:r>
              <a:rPr lang="de-DE" sz="1600" dirty="0"/>
              <a:t>(Te</a:t>
            </a:r>
            <a:r>
              <a:rPr lang="de-DE" sz="1600" baseline="-25000" dirty="0"/>
              <a:t>2</a:t>
            </a:r>
            <a:r>
              <a:rPr lang="de-DE" sz="1600" dirty="0"/>
              <a:t>)</a:t>
            </a:r>
            <a:r>
              <a:rPr lang="de-DE" sz="1600" baseline="-25000" dirty="0"/>
              <a:t>4</a:t>
            </a:r>
            <a:r>
              <a:rPr lang="de-DE" sz="1600" dirty="0"/>
              <a:t>]</a:t>
            </a:r>
            <a:r>
              <a:rPr lang="de-DE" sz="1600" baseline="30000" dirty="0"/>
              <a:t>8–</a:t>
            </a:r>
            <a:r>
              <a:rPr lang="de-DE" sz="1600" dirty="0"/>
              <a:t>:	</a:t>
            </a:r>
          </a:p>
          <a:p>
            <a:pPr marL="0" indent="0">
              <a:buNone/>
            </a:pPr>
            <a:r>
              <a:rPr lang="de-DE" sz="1600" dirty="0"/>
              <a:t>          Starke globale					(schwache) lokale</a:t>
            </a:r>
          </a:p>
          <a:p>
            <a:pPr marL="0" indent="0">
              <a:buNone/>
            </a:pPr>
            <a:r>
              <a:rPr lang="de-DE" sz="1600" dirty="0"/>
              <a:t>          Ringströme						Ringströme</a:t>
            </a:r>
          </a:p>
          <a:p>
            <a:pPr marL="0" indent="0">
              <a:buNone/>
            </a:pPr>
            <a:r>
              <a:rPr lang="de-DE" sz="1600" dirty="0"/>
              <a:t>          (27 </a:t>
            </a:r>
            <a:r>
              <a:rPr lang="de-DE" sz="1600" dirty="0" err="1"/>
              <a:t>nA</a:t>
            </a:r>
            <a:r>
              <a:rPr lang="de-DE" sz="1600" dirty="0"/>
              <a:t>/T)						(5.8 </a:t>
            </a:r>
            <a:r>
              <a:rPr lang="de-DE" sz="1600" dirty="0" err="1"/>
              <a:t>nA</a:t>
            </a:r>
            <a:r>
              <a:rPr lang="de-DE" sz="1600" dirty="0"/>
              <a:t>/T)</a:t>
            </a:r>
          </a:p>
          <a:p>
            <a:pPr marL="0" indent="0">
              <a:buNone/>
            </a:pPr>
            <a:r>
              <a:rPr lang="de-DE" sz="1600" dirty="0"/>
              <a:t>          → aromatisch						 → nichtaromatisch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r>
              <a:rPr lang="de-DE" sz="1200" dirty="0"/>
              <a:t>C. Donsbach, K. Reiter, D. Sundholm, F. Weigend, S. Dehnen, </a:t>
            </a:r>
            <a:r>
              <a:rPr lang="de-DE" sz="1200" i="1" dirty="0" err="1"/>
              <a:t>Angew</a:t>
            </a:r>
            <a:r>
              <a:rPr lang="de-DE" sz="1200" i="1" dirty="0"/>
              <a:t>. Chem. </a:t>
            </a:r>
            <a:r>
              <a:rPr lang="it-IT" sz="1200" i="1" dirty="0" err="1"/>
              <a:t>Int</a:t>
            </a:r>
            <a:r>
              <a:rPr lang="it-IT" sz="1200" i="1" dirty="0"/>
              <a:t>. Ed. </a:t>
            </a:r>
            <a:r>
              <a:rPr lang="it-IT" sz="1200" b="1" dirty="0"/>
              <a:t>57</a:t>
            </a:r>
            <a:r>
              <a:rPr lang="it-IT" sz="1200" dirty="0"/>
              <a:t>, 8770 (2018).</a:t>
            </a:r>
            <a:endParaRPr lang="de-DE" sz="1200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A28C337-26F0-4A86-98A6-63412A761A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8" t="80419" r="52539" b="1628"/>
          <a:stretch/>
        </p:blipFill>
        <p:spPr>
          <a:xfrm>
            <a:off x="390525" y="1653790"/>
            <a:ext cx="1781667" cy="164852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2B1D611-3B65-4001-87C9-2B820EFAE4B2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437" y="4005064"/>
            <a:ext cx="4139952" cy="200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9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Anwendung: Toroidale Kohlenstoff-Nanoröhren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/>
              <a:t>Unterschiedliche Strukturtypen von toroidalen Kohlenstoff-Nanoröhren</a:t>
            </a:r>
            <a:endParaRPr lang="de-DE" sz="1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DCB559-724E-4607-B070-10E7ABC4C7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484784"/>
            <a:ext cx="6336704" cy="479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951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.12502"/>
  <p:tag name="ORIGINALWIDTH" val="12.4305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E}{\partial\vec{B}}&#10;\end{equation*}&#10;&#10;&#10;\end{document}"/>
  <p:tag name="IGUANATEXSIZE" val="18"/>
  <p:tag name="IGUANATEXCURSOR" val="632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730062"/>
  <p:tag name="ORIGINALWIDTH" val="22.69908"/>
  <p:tag name="EMFCHILD" val="Wahr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30556"/>
  <p:tag name="ORIGINALWIDTH" val="3.888889"/>
  <p:tag name="EMFCHILD" val="Wahr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75022"/>
  <p:tag name="ORIGINALWIDTH" val="5.208355"/>
  <p:tag name="EMFCHILD" val="Wahr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2.083333"/>
  <p:tag name="EMFCHILD" val="Wahr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72441"/>
  <p:tag name="ORIGINALWIDTH" val="7.222222"/>
  <p:tag name="EMFCHILD" val="Wahr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47244"/>
  <p:tag name="ORIGINALWIDTH" val="3.125022"/>
  <p:tag name="EMFCHILD" val="Wahr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11111"/>
  <p:tag name="ORIGINALWIDTH" val="3.055555"/>
  <p:tag name="EMFCHILD" val="Wahr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.91667"/>
  <p:tag name="ORIGINALWIDTH" val="6.875021"/>
  <p:tag name="EMFCHILD" val="Wahr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.91667"/>
  <p:tag name="ORIGINALWIDTH" val="6.944444"/>
  <p:tag name="EMFCHILD" val="Wahr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055555"/>
  <p:tag name="ORIGINALWIDTH" val="1.805555"/>
  <p:tag name="EMFCHILD" val="Wahr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7244"/>
  <p:tag name="ORIGINALWIDTH" val="3.4028"/>
  <p:tag name="EMFCHILD" val="Wah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69306"/>
  <p:tag name="EMFCHILD" val="Wahr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694444"/>
  <p:tag name="ORIGINALWIDTH" val="5.555555"/>
  <p:tag name="EMFCHILD" val="Wahr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88889"/>
  <p:tag name="ORIGINALWIDTH" val="3.333333"/>
  <p:tag name="EMFCHILD" val="Wahr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38889"/>
  <p:tag name="ORIGINALWIDTH" val="2.777778"/>
  <p:tag name="EMFCHILD" val="Wahr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88889"/>
  <p:tag name="ORIGINALWIDTH" val="3.75"/>
  <p:tag name="EMFCHILD" val="Wahr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7244"/>
  <p:tag name="ORIGINALWIDTH" val="3.472222"/>
  <p:tag name="EMFCHILD" val="Wahr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80577"/>
  <p:tag name="ORIGINALWIDTH" val="3.125022"/>
  <p:tag name="EMFCHILD" val="Wahr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055555"/>
  <p:tag name="ORIGINALWIDTH" val="1.805555"/>
  <p:tag name="EMFCHILD" val="Wahr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47244"/>
  <p:tag name="ORIGINALWIDTH" val="2.569466"/>
  <p:tag name="EMFCHILD" val="Wahr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055555"/>
  <p:tag name="ORIGINALWIDTH" val="1.805555"/>
  <p:tag name="EMFCHILD" val="Wahr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055555"/>
  <p:tag name="ORIGINALWIDTH" val="1.805555"/>
  <p:tag name="EMFCHILD" val="Wah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8526"/>
  <p:tag name="ORIGINALWIDTH" val="3.623327"/>
  <p:tag name="EMFCHILD" val="Wahr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277778"/>
  <p:tag name="ORIGINALWIDTH" val="4.236133"/>
  <p:tag name="EMFCHILD" val="Wahr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055555"/>
  <p:tag name="ORIGINALWIDTH" val="1.805555"/>
  <p:tag name="EMFCHILD" val="Wahr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47244"/>
  <p:tag name="ORIGINALWIDTH" val="2.569466"/>
  <p:tag name="EMFCHILD" val="Wahr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055555"/>
  <p:tag name="ORIGINALWIDTH" val="1.805555"/>
  <p:tag name="EMFCHILD" val="Wahr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69466"/>
  <p:tag name="ORIGINALWIDTH" val="2.1528"/>
  <p:tag name="EMFCHILD" val="Wahr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41688"/>
  <p:tag name="ORIGINALWIDTH" val="3.680577"/>
  <p:tag name="EMFCHILD" val="Wahr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055555"/>
  <p:tag name="ORIGINALWIDTH" val="1.805555"/>
  <p:tag name="EMFCHILD" val="Wahr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47244"/>
  <p:tag name="ORIGINALWIDTH" val="2.569466"/>
  <p:tag name="EMFCHILD" val="Wahr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055555"/>
  <p:tag name="ORIGINALWIDTH" val="1.805555"/>
  <p:tag name="EMFCHILD" val="Wahr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47244"/>
  <p:tag name="ORIGINALWIDTH" val="2.569466"/>
  <p:tag name="EMFCHILD" val="Wah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8829"/>
  <p:tag name="ORIGINALWIDTH" val="5.914565"/>
  <p:tag name="EMFCHILD" val="Wahr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72441"/>
  <p:tag name="ORIGINALWIDTH" val="9.930577"/>
  <p:tag name="EMFCHILD" val="Wahr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11111"/>
  <p:tag name="ORIGINALWIDTH" val="3.125022"/>
  <p:tag name="EMFCHILD" val="Wahr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88889"/>
  <p:tag name="ORIGINALWIDTH" val="2.013911"/>
  <p:tag name="EMFCHILD" val="Wahr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88889"/>
  <p:tag name="ORIGINALWIDTH" val="2.430578"/>
  <p:tag name="EMFCHILD" val="Wahr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80577"/>
  <p:tag name="ORIGINALWIDTH" val="3.819466"/>
  <p:tag name="EMFCHILD" val="Wahr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055555"/>
  <p:tag name="ORIGINALWIDTH" val="1.805555"/>
  <p:tag name="EMFCHILD" val="Wahr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47244"/>
  <p:tag name="ORIGINALWIDTH" val="3.125022"/>
  <p:tag name="EMFCHILD" val="Wahr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055555"/>
  <p:tag name="ORIGINALWIDTH" val="1.805555"/>
  <p:tag name="EMFCHILD" val="Wahr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69466"/>
  <p:tag name="ORIGINALWIDTH" val="2.222222"/>
  <p:tag name="EMFCHILD" val="Wahr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694444"/>
  <p:tag name="ORIGINALWIDTH" val="3.888889"/>
  <p:tag name="EMFCHILD" val="Wah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69306"/>
  <p:tag name="EMFCHILD" val="Wahr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055555"/>
  <p:tag name="ORIGINALWIDTH" val="1.736133"/>
  <p:tag name="EMFCHILD" val="Wahr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47244"/>
  <p:tag name="ORIGINALWIDTH" val="3.055555"/>
  <p:tag name="EMFCHILD" val="Wahr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055555"/>
  <p:tag name="ORIGINALWIDTH" val="1.805555"/>
  <p:tag name="EMFCHILD" val="Wahr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694444"/>
  <p:tag name="ORIGINALWIDTH" val="3.680577"/>
  <p:tag name="EMFCHILD" val="Wahr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11111"/>
  <p:tag name="ORIGINALWIDTH" val="3.75"/>
  <p:tag name="EMFCHILD" val="Wahr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58355"/>
  <p:tag name="ORIGINALWIDTH" val="2.013911"/>
  <p:tag name="EMFCHILD" val="Wahr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694444"/>
  <p:tag name="ORIGINALWIDTH" val="3.680577"/>
  <p:tag name="EMFCHILD" val="Wahr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11111"/>
  <p:tag name="ORIGINALWIDTH" val="3.75"/>
  <p:tag name="EMFCHILD" val="Wahr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58355"/>
  <p:tag name="ORIGINALWIDTH" val="2.430578"/>
  <p:tag name="EMFCHILD" val="Wahr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625022"/>
  <p:tag name="ORIGINALWIDTH" val="4.375022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\begin{equation*}&#10;J_{\mu\nu}=\sum_{\kappa\lambda}(\mu\nu\vert\kappa\lambda)D_{\kappa\lambda}\quad\Rightarrow\quad J^{\boldsymbol{B}}_{\mu\nu}=\sum_{\kappa\lambda}(\overline{\mu\nu}\vert\kappa\lambda)D_{\kappa\lambda}&#10;\end{equation*}&#10;&#10;\end{document}"/>
  <p:tag name="IGUANATEXSIZE" val="18"/>
  <p:tag name="IGUANATEXCURSOR" val="813"/>
  <p:tag name="TRANSPARENCY" val="Wahr"/>
  <p:tag name="FILENAME" val=""/>
  <p:tag name="LATEXENGINEID" val="1"/>
  <p:tag name="TEMPFOLDER" val="c:\temp\"/>
  <p:tag name="LATEXFORMHEIGHT" val="489.75"/>
  <p:tag name="LATEXFORMWIDTH" val="384"/>
  <p:tag name="LATEXFORMWRAP" val="Wahr"/>
  <p:tag name="BITMAPVECTOR" val="1"/>
  <p:tag name="EMFCHILD" val="Wah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8526"/>
  <p:tag name="ORIGINALWIDTH" val="3.676627"/>
  <p:tag name="EMFCHILD" val="Wahr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88889"/>
  <p:tag name="ORIGINALWIDTH" val="3.263911"/>
  <p:tag name="EMFCHILD" val="Wahr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"/>
  <p:tag name="ORIGINALWIDTH" val="2.847244"/>
  <p:tag name="EMFCHILD" val="Wahr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75022"/>
  <p:tag name="ORIGINALWIDTH" val="5.208355"/>
  <p:tag name="EMFCHILD" val="Wahr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18058"/>
  <p:tag name="ORIGINALWIDTH" val="10.34725"/>
  <p:tag name="EMFCHILD" val="Wahr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38889"/>
  <p:tag name="ORIGINALWIDTH" val="2.916667"/>
  <p:tag name="EMFCHILD" val="Wahr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97244"/>
  <p:tag name="ORIGINALWIDTH" val="2.986133"/>
  <p:tag name="EMFCHILD" val="Wahr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986133"/>
  <p:tag name="ORIGINALWIDTH" val="1.875022"/>
  <p:tag name="EMFCHILD" val="Wahr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277778"/>
  <p:tag name="ORIGINALWIDTH" val="4.236133"/>
  <p:tag name="EMFCHILD" val="Wahr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41689"/>
  <p:tag name="ORIGINALWIDTH" val="3.680578"/>
  <p:tag name="EMFCHILD" val="Wahr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986133"/>
  <p:tag name="ORIGINALWIDTH" val="0.3472441"/>
  <p:tag name="EMFCHILD" val="Wah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701427"/>
  <p:tag name="ORIGINALWIDTH" val="5.914565"/>
  <p:tag name="EMFCHILD" val="Wahr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11111"/>
  <p:tag name="ORIGINALWIDTH" val="3.888889"/>
  <p:tag name="EMFCHILD" val="Wahr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694445"/>
  <p:tag name="ORIGINALWIDTH" val="3.819467"/>
  <p:tag name="EMFCHILD" val="Wahr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986133"/>
  <p:tag name="ORIGINALWIDTH" val="1.805556"/>
  <p:tag name="EMFCHILD" val="Wahr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5.972222"/>
  <p:tag name="EMFCHILD" val="Wahr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38889"/>
  <p:tag name="ORIGINALWIDTH" val="2.986133"/>
  <p:tag name="EMFCHILD" val="Wahr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97244"/>
  <p:tag name="ORIGINALWIDTH" val="3.055556"/>
  <p:tag name="EMFCHILD" val="Wahr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75022"/>
  <p:tag name="ORIGINALWIDTH" val="6.875022"/>
  <p:tag name="EMFCHILD" val="Wahr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625022"/>
  <p:tag name="ORIGINALWIDTH" val="4.375022"/>
  <p:tag name="EMFCHILD" val="Wahr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27778"/>
  <p:tag name="ORIGINALWIDTH" val="4.791688"/>
  <p:tag name="EMFCHILD" val="Wahr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88889"/>
  <p:tag name="ORIGINALWIDTH" val="3.263911"/>
  <p:tag name="EMFCHILD" val="Wah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16006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^2 E}{\partial\vec{B}\partial\vec{\mu}}&#10;\end{equation*}&#10;&#10;&#10;\end{document}"/>
  <p:tag name="IGUANATEXSIZE" val="18"/>
  <p:tag name="IGUANATEXCURSOR" val="65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69467"/>
  <p:tag name="ORIGINALWIDTH" val="2.847244"/>
  <p:tag name="EMFCHILD" val="Wahr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75022"/>
  <p:tag name="ORIGINALWIDTH" val="5.208355"/>
  <p:tag name="EMFCHILD" val="Wahr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18058"/>
  <p:tag name="ORIGINALWIDTH" val="10.34725"/>
  <p:tag name="EMFCHILD" val="Wahr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38889"/>
  <p:tag name="ORIGINALWIDTH" val="2.986133"/>
  <p:tag name="EMFCHILD" val="Wahr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97244"/>
  <p:tag name="ORIGINALWIDTH" val="2.986133"/>
  <p:tag name="EMFCHILD" val="Wahr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986133"/>
  <p:tag name="ORIGINALWIDTH" val="1.805556"/>
  <p:tag name="EMFCHILD" val="Wahr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72441"/>
  <p:tag name="ORIGINALWIDTH" val="9.027778"/>
  <p:tag name="EMFCHILD" val="Wahr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277778"/>
  <p:tag name="ORIGINALWIDTH" val="4.236133"/>
  <p:tag name="EMFCHILD" val="Wahr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41689"/>
  <p:tag name="ORIGINALWIDTH" val="3.611111"/>
  <p:tag name="EMFCHILD" val="Wahr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986133"/>
  <p:tag name="ORIGINALWIDTH" val="0.3472441"/>
  <p:tag name="EMFCHILD" val="Wah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43031"/>
  <p:tag name="ORIGINALWIDTH" val="2.504342"/>
  <p:tag name="EMFCHILD" val="Wahr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11111"/>
  <p:tag name="ORIGINALWIDTH" val="3.75"/>
  <p:tag name="EMFCHILD" val="Wahr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694445"/>
  <p:tag name="ORIGINALWIDTH" val="3.819467"/>
  <p:tag name="EMFCHILD" val="Wahr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986133"/>
  <p:tag name="ORIGINALWIDTH" val="1.805556"/>
  <p:tag name="EMFCHILD" val="Wahr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5.972222"/>
  <p:tag name="EMFCHILD" val="Wahr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38889"/>
  <p:tag name="ORIGINALWIDTH" val="2.986133"/>
  <p:tag name="EMFCHILD" val="Wahr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97244"/>
  <p:tag name="ORIGINALWIDTH" val="3.055556"/>
  <p:tag name="EMFCHILD" val="Wahr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463491"/>
  <p:tag name="ORIGINALWIDTH" val="4.156169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sigma^{K}_{\alpha\beta}=\frac{\partial^2 E}{\partial B_\alpha\partial\mu_{\beta}^K}&#10;\end{equation*}&#10;&#10;&#10;\end{document}"/>
  <p:tag name="IGUANATEXSIZE" val="18"/>
  <p:tag name="IGUANATEXCURSOR" val="626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89765"/>
  <p:tag name="ORIGINALWIDTH" val="5.062017"/>
  <p:tag name="EMFCHILD" val="Wahr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10944"/>
  <p:tag name="ORIGINALWIDTH" val="3.41019"/>
  <p:tag name="EMFCHILD" val="Wahr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168586"/>
  <p:tag name="ORIGINALWIDTH" val="3.250354"/>
  <p:tag name="EMFCHILD" val="Wah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8829"/>
  <p:tag name="ORIGINALWIDTH" val="5.861265"/>
  <p:tag name="EMFCHILD" val="Wahr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64965"/>
  <p:tag name="ORIGINALWIDTH" val="5.221854"/>
  <p:tag name="EMFCHILD" val="Wahr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807997"/>
  <p:tag name="ORIGINALWIDTH" val="4.156169"/>
  <p:tag name="EMFCHILD" val="Wahr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36464"/>
  <p:tag name="ORIGINALWIDTH" val="2.451074"/>
  <p:tag name="EMFCHILD" val="Wahr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28422"/>
  <p:tag name="ORIGINALWIDTH" val="5.754696"/>
  <p:tag name="EMFCHILD" val="Wahr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197053"/>
  <p:tag name="ORIGINALWIDTH" val="30.21217"/>
  <p:tag name="EMFCHILD" val="Wahr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807997"/>
  <p:tag name="ORIGINALWIDTH" val="4.156169"/>
  <p:tag name="EMFCHILD" val="Wahr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81723"/>
  <p:tag name="ORIGINALWIDTH" val="5.648127"/>
  <p:tag name="EMFCHILD" val="Wahr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10944"/>
  <p:tag name="ORIGINALWIDTH" val="3.41019"/>
  <p:tag name="EMFCHILD" val="Wahr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807997"/>
  <p:tag name="ORIGINALWIDTH" val="4.156169"/>
  <p:tag name="EMFCHILD" val="Wahr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221854"/>
  <p:tag name="ORIGINALWIDTH" val="4.262738"/>
  <p:tag name="EMFCHILD" val="Wah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.12498"/>
  <p:tag name="ORIGINALWIDTH" val="12.4305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\Psi}{\partial\vec{B}}&#10;\end{equation*}&#10;&#10;&#10;\end{document}"/>
  <p:tag name="IGUANATEXSIZE" val="18"/>
  <p:tag name="IGUANATEXCURSOR" val="62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730062"/>
  <p:tag name="ORIGINALWIDTH" val="20.99398"/>
  <p:tag name="EMFCHILD" val="Wahr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43032"/>
  <p:tag name="ORIGINALWIDTH" val="5.115285"/>
  <p:tag name="EMFCHILD" val="Wahr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168586"/>
  <p:tag name="ORIGINALWIDTH" val="3.303622"/>
  <p:tag name="EMFCHILD" val="Wahr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.12502"/>
  <p:tag name="ORIGINALWIDTH" val="12.4305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E}{\partial\vec{B}}&#10;\end{equation*}&#10;&#10;&#10;\end{document}"/>
  <p:tag name="IGUANATEXSIZE" val="18"/>
  <p:tag name="IGUANATEXCURSOR" val="632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8"/>
  <p:tag name="ORIGINALWIDTH" val="4.652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E}{\partial\vec{B}}&#10;\end{equation*}&#10;&#10;&#10;\end{document}"/>
  <p:tag name="IGUANATEXSIZE" val="18"/>
  <p:tag name="IGUANATEXCURSOR" val="632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458355"/>
  <p:tag name="EMFCHILD" val="Wahr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72441"/>
  <p:tag name="ORIGINALWIDTH" val="12.43058"/>
  <p:tag name="EMFCHILD" val="Wahr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8"/>
  <p:tag name="ORIGINALWIDTH" val="4.722222"/>
  <p:tag name="EMFCHILD" val="Wahr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7244"/>
  <p:tag name="ORIGINALWIDTH" val="3.958355"/>
  <p:tag name="EMFCHILD" val="Wahr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388889"/>
  <p:tag name="EMFCHILD" val="Wahr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44875"/>
  <p:tag name="ORIGINALWIDTH" val="22.6990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^2 E}{\partial\vec{B}\partial\vec{R}}&#10;\end{equation*}&#10;&#10;&#10;\end{document}"/>
  <p:tag name="IGUANATEXSIZE" val="18"/>
  <p:tag name="IGUANATEXCURSOR" val="651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262738"/>
  <p:tag name="EMFCHILD" val="Wahr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9.7723"/>
  <p:tag name="ORIGINALWIDTH" val="1499.459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I_n\propto R_n=\textrm{Im}(\vec{\mu}^{\,\textrm{el}}_n\cdot\vec{\mu}^{\,\textrm{mag}}_n)&#10;\end{equation*}&#10;&#10;&#10;\end{document}"/>
  <p:tag name="IGUANATEXSIZE" val="18"/>
  <p:tag name="IGUANATEXCURSOR" val="689"/>
  <p:tag name="TRANSPARENCY" val="Wahr"/>
  <p:tag name="FILENAME" val=""/>
  <p:tag name="LATEXENGINEID" val="1"/>
  <p:tag name="TEMPFOLDER" val="c:\temp\"/>
  <p:tag name="LATEXFORMHEIGHT" val="542.25"/>
  <p:tag name="LATEXFORMWIDTH" val="384"/>
  <p:tag name="LATEXFORMWRAP" val="Wahr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69306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^2 E}{\partial\vec{B}\partial\vec{R}}&#10;\end{equation*}&#10;&#10;&#10;\end{document}"/>
  <p:tag name="IGUANATEXSIZE" val="18"/>
  <p:tag name="IGUANATEXCURSOR" val="651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43031"/>
  <p:tag name="ORIGINALWIDTH" val="2.557642"/>
  <p:tag name="EMFCHILD" val="Wahr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8829"/>
  <p:tag name="ORIGINALWIDTH" val="6.021133"/>
  <p:tag name="EMFCHILD" val="Wahr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730062"/>
  <p:tag name="ORIGINALWIDTH" val="22.69908"/>
  <p:tag name="EMFCHILD" val="Wahr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69306"/>
  <p:tag name="EMFCHILD" val="Wahr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8526"/>
  <p:tag name="ORIGINALWIDTH" val="3.623327"/>
  <p:tag name="EMFCHILD" val="Wahr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8829"/>
  <p:tag name="ORIGINALWIDTH" val="5.914565"/>
  <p:tag name="EMFCHILD" val="Wahr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69306"/>
  <p:tag name="EMFCHILD" val="Wahr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8526"/>
  <p:tag name="ORIGINALWIDTH" val="3.676627"/>
  <p:tag name="EMFCHILD" val="Wah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8526"/>
  <p:tag name="ORIGINALWIDTH" val="3.623327"/>
  <p:tag name="EMFCHILD" val="Wahr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701427"/>
  <p:tag name="ORIGINALWIDTH" val="5.914565"/>
  <p:tag name="EMFCHILD" val="Wah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8829"/>
  <p:tag name="ORIGINALWIDTH" val="5.754696"/>
  <p:tag name="EMFCHILD" val="Wah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262738"/>
  <p:tag name="EMFCHILD" val="Wah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8526"/>
  <p:tag name="ORIGINALWIDTH" val="3.570026"/>
  <p:tag name="EMFCHILD" val="Wah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2842"/>
  <p:tag name="ORIGINALWIDTH" val="4.422574"/>
  <p:tag name="EMFCHILD" val="Wah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8"/>
  <p:tag name="ORIGINALWIDTH" val="4.652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E}{\partial\vec{B}}&#10;\end{equation*}&#10;&#10;&#10;\end{document}"/>
  <p:tag name="IGUANATEXSIZE" val="18"/>
  <p:tag name="IGUANATEXCURSOR" val="632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458355"/>
  <p:tag name="EMFCHILD" val="Wah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72441"/>
  <p:tag name="ORIGINALWIDTH" val="12.43058"/>
  <p:tag name="EMFCHILD" val="Wah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.12498"/>
  <p:tag name="ORIGINALWIDTH" val="12.4305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\rho}{\partial\vec{B}}&#10;\end{equation*}&#10;&#10;&#10;\end{document}"/>
  <p:tag name="IGUANATEXSIZE" val="18"/>
  <p:tag name="IGUANATEXCURSOR" val="62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8"/>
  <p:tag name="ORIGINALWIDTH" val="4.722222"/>
  <p:tag name="EMFCHILD" val="Wah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7244"/>
  <p:tag name="ORIGINALWIDTH" val="3.958355"/>
  <p:tag name="EMFCHILD" val="Wah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388889"/>
  <p:tag name="EMFCHILD" val="Wah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757"/>
  <p:tag name="ORIGINALWIDTH" val="4.652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\rho}{\partial\vec{B}}&#10;\end{equation*}&#10;&#10;&#10;\end{document}"/>
  <p:tag name="IGUANATEXSIZE" val="18"/>
  <p:tag name="IGUANATEXCURSOR" val="62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208312"/>
  <p:tag name="ORIGINALWIDTH" val="4.166667"/>
  <p:tag name="EMFCHILD" val="Wah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72004"/>
  <p:tag name="ORIGINALWIDTH" val="12.43058"/>
  <p:tag name="EMFCHILD" val="Wah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757"/>
  <p:tag name="ORIGINALWIDTH" val="4.722223"/>
  <p:tag name="EMFCHILD" val="Wah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7201"/>
  <p:tag name="ORIGINALWIDTH" val="3.958356"/>
  <p:tag name="EMFCHILD" val="Wah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38889"/>
  <p:tag name="EMFCHILD" val="Wahr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756"/>
  <p:tag name="ORIGINALWIDTH" val="4.652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\Psi}{\partial\vec{B}}&#10;\end{equation*}&#10;&#10;&#10;\end{document}"/>
  <p:tag name="IGUANATEXSIZE" val="18"/>
  <p:tag name="IGUANATEXCURSOR" val="62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.12502"/>
  <p:tag name="ORIGINALWIDTH" val="12.4305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E}{\partial\vec{B}}&#10;\end{equation*}&#10;&#10;&#10;\end{document}"/>
  <p:tag name="IGUANATEXSIZE" val="18"/>
  <p:tag name="IGUANATEXCURSOR" val="632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5.902801"/>
  <p:tag name="EMFCHILD" val="Wahr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72003"/>
  <p:tag name="ORIGINALWIDTH" val="12.43058"/>
  <p:tag name="EMFCHILD" val="Wahr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756"/>
  <p:tag name="ORIGINALWIDTH" val="4.722223"/>
  <p:tag name="EMFCHILD" val="Wahr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72"/>
  <p:tag name="ORIGINALWIDTH" val="3.958356"/>
  <p:tag name="EMFCHILD" val="Wahr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38889"/>
  <p:tag name="EMFCHILD" val="Wahr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8"/>
  <p:tag name="ORIGINALWIDTH" val="4.652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E}{\partial\vec{B}}&#10;\end{equation*}&#10;&#10;&#10;\end{document}"/>
  <p:tag name="IGUANATEXSIZE" val="18"/>
  <p:tag name="IGUANATEXCURSOR" val="632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458355"/>
  <p:tag name="EMFCHILD" val="Wahr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72441"/>
  <p:tag name="ORIGINALWIDTH" val="12.43058"/>
  <p:tag name="EMFCHILD" val="Wahr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8"/>
  <p:tag name="ORIGINALWIDTH" val="4.722222"/>
  <p:tag name="EMFCHILD" val="Wah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7244"/>
  <p:tag name="ORIGINALWIDTH" val="3.958355"/>
  <p:tag name="EMFCHILD" val="Wah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0.99398"/>
  <p:tag name="ORIGINALWIDTH" val="21.15382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^2 E}{\partial\vec{B}\partial\vec{\mu}}&#10;\end{equation*}&#10;&#10;&#10;\end{document}"/>
  <p:tag name="IGUANATEXSIZE" val="18"/>
  <p:tag name="IGUANATEXCURSOR" val="65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388889"/>
  <p:tag name="EMFCHILD" val="Wah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1.42029"/>
  <p:tag name="ORIGINALWIDTH" val="53.81709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sigma^{K}_{\alpha\beta}=\frac{\partial^2 E}{\partial B_\alpha\partial\mu_{\beta}^K}&#10;\end{equation*}&#10;&#10;&#10;\end{document}"/>
  <p:tag name="IGUANATEXSIZE" val="18"/>
  <p:tag name="IGUANATEXCURSOR" val="626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.2976"/>
  <p:tag name="ORIGINALWIDTH" val="4137.577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J^{\boldsymbol{B}}_{\mu\nu}=\sum_{\kappa\lambda}(\overline{\mu\nu}\vert\kappa\lambda)D_{\kappa\lambda}\approx\sum_{\kappa\lambda}\sum_{PQ}\left(\overline{\mu\nu}\right.\underbrace{\left.\vert P\right)\left(P\vert Q\right)^{-1}\left(Q\vert\right.}_{\approx 1}\left.\kappa\lambda\right)D_{\kappa\lambda}=J^{\boldsymbol{B},\textrm{RI}}_{\mu\nu}&#10;\end{equation*}&#10;&#10;&#10;\end{document}"/>
  <p:tag name="IGUANATEXSIZE" val="18"/>
  <p:tag name="IGUANATEXCURSOR" val="931"/>
  <p:tag name="TRANSPARENCY" val="Wahr"/>
  <p:tag name="FILENAME" val=""/>
  <p:tag name="LATEXENGINEID" val="1"/>
  <p:tag name="TEMPFOLDER" val="c:\temp\"/>
  <p:tag name="LATEXFORMHEIGHT" val="611.25"/>
  <p:tag name="LATEXFORMWIDTH" val="590.25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.43058"/>
  <p:tag name="ORIGINALWIDTH" val="173.2639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\begin{equation*}&#10;J_{\mu\nu}=\sum_{\kappa\lambda}(\mu\nu\vert\kappa\lambda)D_{\kappa\lambda}\quad\Rightarrow\quad J^{\boldsymbol{B}}_{\mu\nu}=\sum_{\kappa\lambda}(\overline{\mu\nu}\vert\kappa\lambda)D_{\kappa\lambda}&#10;\end{equation*}&#10;&#10;\end{document}"/>
  <p:tag name="IGUANATEXSIZE" val="18"/>
  <p:tag name="IGUANATEXCURSOR" val="813"/>
  <p:tag name="TRANSPARENCY" val="Wahr"/>
  <p:tag name="FILENAME" val=""/>
  <p:tag name="LATEXENGINEID" val="1"/>
  <p:tag name="TEMPFOLDER" val="c:\temp\"/>
  <p:tag name="LATEXFORMHEIGHT" val="489.75"/>
  <p:tag name="LATEXFORMWIDTH" val="384"/>
  <p:tag name="LATEXFORMWRAP" val="Wahr"/>
  <p:tag name="BITMAPVECTOR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30556"/>
  <p:tag name="ORIGINALWIDTH" val="254.3056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(\overline{\mu\nu}\vert\kappa\lambda)=\left(\frac{\partial}{\partial \boldsymbol B}\mu\nu\vert\kappa\lambda\right)=\frac{i}{2c}\iint(\vec{R}_{\mu\nu}\times\vec{r}(1))\mu(1)^*\nu(1)\frac{1}{r_{12}}\kappa(2)^*\lambda(2)d\tau_1d\tau_2&#10;\end{equation*}&#10;&#10;&#10;\end{document}"/>
  <p:tag name="IGUANATEXSIZE" val="18"/>
  <p:tag name="IGUANATEXCURSOR" val="722"/>
  <p:tag name="TRANSPARENCY" val="Wahr"/>
  <p:tag name="FILENAME" val=""/>
  <p:tag name="LATEXENGINEID" val="1"/>
  <p:tag name="TEMPFOLDER" val="c:\temp\"/>
  <p:tag name="LATEXFORMHEIGHT" val="464.25"/>
  <p:tag name="LATEXFORMWIDTH" val="384"/>
  <p:tag name="LATEXFORMWRAP" val="Wahr"/>
  <p:tag name="BITMAPVECTOR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.61111"/>
  <p:tag name="ORIGINALWIDTH" val="109.0973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sum_{\kappa\lambda}\sum_Q(P\vert Q)^{-1}(Q\vert\kappa\lambda)D_{\kappa\lambda}=\Gamma_P&#10;\end{equation*}&#10;&#10;&#10;\end{document}"/>
  <p:tag name="IGUANATEXSIZE" val="18"/>
  <p:tag name="IGUANATEXCURSOR" val="627"/>
  <p:tag name="TRANSPARENCY" val="Wahr"/>
  <p:tag name="FILENAME" val=""/>
  <p:tag name="LATEXENGINEID" val="1"/>
  <p:tag name="TEMPFOLDER" val="c:\temp\"/>
  <p:tag name="LATEXFORMHEIGHT" val="387"/>
  <p:tag name="LATEXFORMWIDTH" val="384"/>
  <p:tag name="LATEXFORMWRAP" val="Wahr"/>
  <p:tag name="BITMAPVECTOR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.1528"/>
  <p:tag name="ORIGINALWIDTH" val="74.0277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J_{\mu\nu}^{\boldsymbol{B},\textrm{RI}}=\sum_P(\overline{\mu\nu}\vert P)\Gamma_P&#10;\end{equation*}&#10;&#10;&#10;\end{document}"/>
  <p:tag name="IGUANATEXSIZE" val="18"/>
  <p:tag name="IGUANATEXCURSOR" val="681"/>
  <p:tag name="TRANSPARENCY" val="Wahr"/>
  <p:tag name="FILENAME" val=""/>
  <p:tag name="LATEXENGINEID" val="1"/>
  <p:tag name="TEMPFOLDER" val="c:\temp\"/>
  <p:tag name="LATEXFORMHEIGHT" val="427.5"/>
  <p:tag name="LATEXFORMWIDTH" val="384"/>
  <p:tag name="LATEXFORMWRAP" val="Wahr"/>
  <p:tag name="BITMAPVECTOR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31947"/>
  <p:tag name="ORIGINALWIDTH" val="10.41667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sum_{\kappa\lambda}\sum_Q(P\vert Q)^{-1}(Q\vert\kappa\lambda)D_{\kappa\lambda}=\Gamma_P&#10;\end{equation*}&#10;&#10;&#10;\end{document}"/>
  <p:tag name="IGUANATEXSIZE" val="18"/>
  <p:tag name="IGUANATEXCURSOR" val="627"/>
  <p:tag name="TRANSPARENCY" val="Wahr"/>
  <p:tag name="FILENAME" val=""/>
  <p:tag name="LATEXENGINEID" val="1"/>
  <p:tag name="TEMPFOLDER" val="c:\temp\"/>
  <p:tag name="LATEXFORMHEIGHT" val="387"/>
  <p:tag name="LATEXFORMWIDTH" val="384"/>
  <p:tag name="LATEXFORMWRAP" val="Wahr"/>
  <p:tag name="BITMAPVECTOR" val="1"/>
  <p:tag name="EMFCHILD" val="Wahr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08355"/>
  <p:tag name="ORIGINALWIDTH" val="2.986133"/>
  <p:tag name="EMFCHILD" val="Wahr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66667"/>
  <p:tag name="ORIGINALWIDTH" val="2.986133"/>
  <p:tag name="EMFCHILD" val="Wah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44875"/>
  <p:tag name="ORIGINALWIDTH" val="22.6990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^2 E}{\partial\vec{B}\partial\vec{R}}&#10;\end{equation*}&#10;&#10;&#10;\end{document}"/>
  <p:tag name="IGUANATEXSIZE" val="18"/>
  <p:tag name="IGUANATEXCURSOR" val="651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31947"/>
  <p:tag name="ORIGINALWIDTH" val="10.34725"/>
  <p:tag name="EMFCHILD" val="Wahr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277778"/>
  <p:tag name="ORIGINALWIDTH" val="4.166667"/>
  <p:tag name="EMFCHILD" val="Wahr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125022"/>
  <p:tag name="ORIGINALWIDTH" val="1.805556"/>
  <p:tag name="EMFCHILD" val="Wahr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555556"/>
  <p:tag name="ORIGINALWIDTH" val="5.555556"/>
  <p:tag name="EMFCHILD" val="Wahr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125022"/>
  <p:tag name="ORIGINALWIDTH" val="0.2777778"/>
  <p:tag name="EMFCHILD" val="Wahr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291688"/>
  <p:tag name="ORIGINALWIDTH" val="5.416667"/>
  <p:tag name="EMFCHILD" val="Wahr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125022"/>
  <p:tag name="ORIGINALWIDTH" val="1.805556"/>
  <p:tag name="EMFCHILD" val="Wahr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777778"/>
  <p:tag name="ORIGINALWIDTH" val="3.680578"/>
  <p:tag name="EMFCHILD" val="Wahr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58355"/>
  <p:tag name="ORIGINALWIDTH" val="2.013911"/>
  <p:tag name="EMFCHILD" val="Wahr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125022"/>
  <p:tag name="ORIGINALWIDTH" val="1.805556"/>
  <p:tag name="EMFCHILD" val="Wah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69306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^2 E}{\partial\vec{B}\partial\vec{R}}&#10;\end{equation*}&#10;&#10;&#10;\end{document}"/>
  <p:tag name="IGUANATEXSIZE" val="18"/>
  <p:tag name="IGUANATEXCURSOR" val="651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291688"/>
  <p:tag name="ORIGINALWIDTH" val="5.416667"/>
  <p:tag name="EMFCHILD" val="Wahr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125022"/>
  <p:tag name="ORIGINALWIDTH" val="0.2777778"/>
  <p:tag name="EMFCHILD" val="Wahr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80578"/>
  <p:tag name="ORIGINALWIDTH" val="3.819467"/>
  <p:tag name="EMFCHILD" val="Wahr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694445"/>
  <p:tag name="ORIGINALWIDTH" val="3.888889"/>
  <p:tag name="EMFCHILD" val="Wahr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125022"/>
  <p:tag name="ORIGINALWIDTH" val="1.805556"/>
  <p:tag name="EMFCHILD" val="Wahr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555556"/>
  <p:tag name="ORIGINALWIDTH" val="5.972222"/>
  <p:tag name="EMFCHILD" val="Wahr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38889"/>
  <p:tag name="ORIGINALWIDTH" val="2.986133"/>
  <p:tag name="EMFCHILD" val="Wahr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66667"/>
  <p:tag name="ORIGINALWIDTH" val="2.986133"/>
  <p:tag name="EMFCHILD" val="Wahr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75022"/>
  <p:tag name="ORIGINALWIDTH" val="5.138889"/>
  <p:tag name="EMFCHILD" val="Wahr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555556"/>
  <p:tag name="ORIGINALWIDTH" val="4.236133"/>
  <p:tag name="EMFCHILD" val="Wah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43031"/>
  <p:tag name="ORIGINALWIDTH" val="2.557642"/>
  <p:tag name="EMFCHILD" val="Wahr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27778"/>
  <p:tag name="ORIGINALWIDTH" val="4.236133"/>
  <p:tag name="EMFCHILD" val="Wahr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055555"/>
  <p:tag name="ORIGINALWIDTH" val="1.805555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(\overline{\mu\nu}\vert\kappa\lambda)=\left(\frac{\partial}{\partial \boldsymbol B}\mu\nu\vert\kappa\lambda\right)=\frac{i}{2c}\iint(\vec{R}_{\mu\nu}\times\vec{r}(1))\mu(1)^*\nu(1)\frac{1}{r_{12}}\kappa(2)^*\lambda(2)d\tau_1d\tau_2&#10;\end{equation*}&#10;&#10;&#10;\end{document}"/>
  <p:tag name="IGUANATEXSIZE" val="18"/>
  <p:tag name="IGUANATEXCURSOR" val="722"/>
  <p:tag name="TRANSPARENCY" val="Wahr"/>
  <p:tag name="FILENAME" val=""/>
  <p:tag name="LATEXENGINEID" val="1"/>
  <p:tag name="TEMPFOLDER" val="c:\temp\"/>
  <p:tag name="LATEXFORMHEIGHT" val="464.25"/>
  <p:tag name="LATEXFORMWIDTH" val="384"/>
  <p:tag name="LATEXFORMWRAP" val="Wahr"/>
  <p:tag name="BITMAPVECTOR" val="1"/>
  <p:tag name="EMFCHILD" val="Wahr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777778"/>
  <p:tag name="ORIGINALWIDTH" val="9.027778"/>
  <p:tag name="EMFCHILD" val="Wahr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277778"/>
  <p:tag name="ORIGINALWIDTH" val="4.236133"/>
  <p:tag name="EMFCHILD" val="Wahr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41688"/>
  <p:tag name="ORIGINALWIDTH" val="3.680577"/>
  <p:tag name="EMFCHILD" val="Wahr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055555"/>
  <p:tag name="ORIGINALWIDTH" val="0.2777778"/>
  <p:tag name="EMFCHILD" val="Wahr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80577"/>
  <p:tag name="ORIGINALWIDTH" val="3.819466"/>
  <p:tag name="EMFCHILD" val="Wahr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694444"/>
  <p:tag name="ORIGINALWIDTH" val="3.888889"/>
  <p:tag name="EMFCHILD" val="Wahr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055555"/>
  <p:tag name="ORIGINALWIDTH" val="1.805555"/>
  <p:tag name="EMFCHILD" val="Wahr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75022"/>
  <p:tag name="ORIGINALWIDTH" val="5.208355"/>
  <p:tag name="EMFCHILD" val="Wah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8829"/>
  <p:tag name="ORIGINALWIDTH" val="6.021133"/>
  <p:tag name="EMFCHILD" val="Wahr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30556"/>
  <p:tag name="ORIGINALWIDTH" val="3.819466"/>
  <p:tag name="EMFCHILD" val="Wahr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799"/>
  <p:tag name="ORIGINALWIDTH" val="4.097244"/>
  <p:tag name="EMFCHILD" val="Wahr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72441"/>
  <p:tag name="ORIGINALWIDTH" val="11.66667"/>
  <p:tag name="EMFCHILD" val="Wahr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799"/>
  <p:tag name="ORIGINALWIDTH" val="4.097244"/>
  <p:tag name="EMFCHILD" val="Wahr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555555"/>
  <p:tag name="ORIGINALWIDTH" val="6.319466"/>
  <p:tag name="EMFCHILD" val="Wahr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277778"/>
  <p:tag name="ORIGINALWIDTH" val="4.166667"/>
  <p:tag name="EMFCHILD" val="Wahr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41688"/>
  <p:tag name="ORIGINALWIDTH" val="3.680577"/>
  <p:tag name="EMFCHILD" val="Wahr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055555"/>
  <p:tag name="ORIGINALWIDTH" val="0.2777778"/>
  <p:tag name="EMFCHILD" val="Wahr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80577"/>
  <p:tag name="ORIGINALWIDTH" val="3.819466"/>
  <p:tag name="EMFCHILD" val="Wahr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694444"/>
  <p:tag name="ORIGINALWIDTH" val="3.819466"/>
  <p:tag name="EMFCHILD" val="Wahr"/>
</p:tagLst>
</file>

<file path=ppt/theme/theme1.xml><?xml version="1.0" encoding="utf-8"?>
<a:theme xmlns:a="http://schemas.openxmlformats.org/drawingml/2006/main" name="KIT-PPT_Master_dt_2016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9D9D9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808080"/>
        </a:hlink>
        <a:folHlink>
          <a:srgbClr val="7D92C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KIT-PPT_Master_dt_2016</Template>
  <TotalTime>0</TotalTime>
  <Words>918</Words>
  <Application>Microsoft Office PowerPoint</Application>
  <PresentationFormat>Bildschirmpräsentation (4:3)</PresentationFormat>
  <Paragraphs>291</Paragraphs>
  <Slides>18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Arial</vt:lpstr>
      <vt:lpstr>Courier New</vt:lpstr>
      <vt:lpstr>Times New Roman</vt:lpstr>
      <vt:lpstr>Wingdings</vt:lpstr>
      <vt:lpstr>KIT-PPT_Master_dt_2016</vt:lpstr>
      <vt:lpstr>PowerPoint-Präsentation</vt:lpstr>
      <vt:lpstr>Gliederung </vt:lpstr>
      <vt:lpstr>Quantenchemische Berechnung von  Molekülen im Magnetfeld </vt:lpstr>
      <vt:lpstr>Problemstellungen … </vt:lpstr>
      <vt:lpstr>Effizienzsteigerung </vt:lpstr>
      <vt:lpstr>Effizienzsteigerung </vt:lpstr>
      <vt:lpstr>Berechnung von Ringströmen mit GIMIC </vt:lpstr>
      <vt:lpstr>Anwendung: [Hg8Te8(Te2)4]8– </vt:lpstr>
      <vt:lpstr>Anwendung: Toroidale Kohlenstoff-Nanoröhren </vt:lpstr>
      <vt:lpstr>Anwendung: Toroidale Kohlenstoff-Nanoröhren </vt:lpstr>
      <vt:lpstr>Zusammenfassung </vt:lpstr>
      <vt:lpstr>PowerPoint-Präsentation</vt:lpstr>
      <vt:lpstr>Ringströme in toroidalen Kohlenstoff Nanoröhren </vt:lpstr>
      <vt:lpstr>Anwendung: Toroidale Kohlenstoff-Nanoröhren </vt:lpstr>
      <vt:lpstr>Anwendung: Toroidale Kohlenstoff-Nanoröhren </vt:lpstr>
      <vt:lpstr>Anwendung: Toroidale Kohlenstoff-Nanoröhren </vt:lpstr>
      <vt:lpstr>Funktionalitätserweiterungen </vt:lpstr>
      <vt:lpstr> </vt:lpstr>
    </vt:vector>
  </TitlesOfParts>
  <Company>Frost-RL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Dominik Voll</dc:creator>
  <cp:lastModifiedBy>Kevin Reiter</cp:lastModifiedBy>
  <cp:revision>611</cp:revision>
  <cp:lastPrinted>2018-05-08T09:30:48Z</cp:lastPrinted>
  <dcterms:created xsi:type="dcterms:W3CDTF">2015-12-26T12:20:34Z</dcterms:created>
  <dcterms:modified xsi:type="dcterms:W3CDTF">2018-10-07T20:38:48Z</dcterms:modified>
</cp:coreProperties>
</file>